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9144000"/>
  <p:notesSz cx="6858000" cy="9144000"/>
  <p:embeddedFontLst>
    <p:embeddedFont>
      <p:font typeface="Corbel"/>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27" roundtripDataSignature="AMtx7mjGwfHhdB8TIWnvdkrb52lfVU2K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Corbel-bold.fntdata"/><Relationship Id="rId23" Type="http://schemas.openxmlformats.org/officeDocument/2006/relationships/font" Target="fonts/Corbel-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orbel-boldItalic.fntdata"/><Relationship Id="rId25" Type="http://schemas.openxmlformats.org/officeDocument/2006/relationships/font" Target="fonts/Corbel-italic.fntdata"/><Relationship Id="rId27"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0be6b35cd7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Later in his career, Lichtenstein also started making sculptures.  Sometimes he would make a sculpture of a painting that he had already made years before.  And even though his sculptures were three-dimensional, they almost looked like flat paintings!</a:t>
            </a:r>
            <a:endParaRPr/>
          </a:p>
        </p:txBody>
      </p:sp>
      <p:sp>
        <p:nvSpPr>
          <p:cNvPr id="175" name="Google Shape;175;g10be6b35cd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Lichtenstein also liked to explore works by famous artists. </a:t>
            </a:r>
            <a:r>
              <a:rPr b="0" i="0" lang="en-US" sz="1200" u="none" cap="none" strike="noStrike">
                <a:solidFill>
                  <a:schemeClr val="dk1"/>
                </a:solidFill>
                <a:latin typeface="Calibri"/>
                <a:ea typeface="Calibri"/>
                <a:cs typeface="Calibri"/>
                <a:sym typeface="Calibri"/>
              </a:rPr>
              <a:t>Here, Lichtenstein has put his own spin on a painting by Vincent VanGogh.</a:t>
            </a:r>
            <a:endParaRPr/>
          </a:p>
          <a:p>
            <a:pPr indent="0" lvl="0" marL="0" rtl="0" algn="l">
              <a:lnSpc>
                <a:spcPct val="100000"/>
              </a:lnSpc>
              <a:spcBef>
                <a:spcPts val="0"/>
              </a:spcBef>
              <a:spcAft>
                <a:spcPts val="0"/>
              </a:spcAft>
              <a:buSzPts val="1400"/>
              <a:buNone/>
            </a:pPr>
            <a:r>
              <a:t/>
            </a:r>
            <a:endParaRPr/>
          </a:p>
        </p:txBody>
      </p:sp>
      <p:sp>
        <p:nvSpPr>
          <p:cNvPr id="182" name="Google Shape;18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It's REALLY big!</a:t>
            </a:r>
            <a:endParaRPr/>
          </a:p>
        </p:txBody>
      </p:sp>
      <p:sp>
        <p:nvSpPr>
          <p:cNvPr id="189" name="Google Shape;18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He even made a mural for the New York subway. It is an amazing 53 FEET long! </a:t>
            </a:r>
            <a:endParaRPr/>
          </a:p>
          <a:p>
            <a:pPr indent="0" lvl="0" marL="0" rtl="0" algn="l">
              <a:lnSpc>
                <a:spcPct val="100000"/>
              </a:lnSpc>
              <a:spcBef>
                <a:spcPts val="0"/>
              </a:spcBef>
              <a:spcAft>
                <a:spcPts val="0"/>
              </a:spcAft>
              <a:buSzPts val="1400"/>
              <a:buNone/>
            </a:pPr>
            <a:r>
              <a:t/>
            </a:r>
            <a:endParaRPr/>
          </a:p>
        </p:txBody>
      </p:sp>
      <p:sp>
        <p:nvSpPr>
          <p:cNvPr id="195" name="Google Shape;19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Yes, you can see a Lichtenstein Brushstroke sculpture outside our own Portland Art Museum downtown. It is on Park Avenue in front of the grey building to the right of the main museum building.</a:t>
            </a:r>
            <a:endParaRPr/>
          </a:p>
        </p:txBody>
      </p:sp>
      <p:sp>
        <p:nvSpPr>
          <p:cNvPr id="201" name="Google Shape;20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And now, our project.</a:t>
            </a:r>
            <a:endParaRPr/>
          </a:p>
        </p:txBody>
      </p:sp>
      <p:sp>
        <p:nvSpPr>
          <p:cNvPr id="209" name="Google Shape;209;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0be6b35cd7_0_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0be6b35cd7_0_9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Here are some examples of how other students have interpreted Lichtenstein’s sunrise. You can see that some made the bottom section water while others made it land and some made it more clouds.  A variety of colors were used - this is your art so you decide!</a:t>
            </a:r>
            <a:endParaRPr/>
          </a:p>
        </p:txBody>
      </p:sp>
      <p:sp>
        <p:nvSpPr>
          <p:cNvPr id="216" name="Google Shape;216;g10be6b35cd7_0_9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Lichtenstein was born and raised in Manhattan, New York.  As a painter and sculptor, he was one of the most important figures of the Pop Art movement (Pop artists used "popular" items for subjects such as common, everyday items and images from advertising). Lichtenstein liked to use his art to poke fun at the ideas of art and commercialism. </a:t>
            </a:r>
            <a:endParaRPr/>
          </a:p>
        </p:txBody>
      </p:sp>
      <p:sp>
        <p:nvSpPr>
          <p:cNvPr id="120" name="Google Shape;12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04800" lvl="0" marL="0" marR="0" rtl="0" algn="l">
              <a:lnSpc>
                <a:spcPct val="115000"/>
              </a:lnSpc>
              <a:spcBef>
                <a:spcPts val="0"/>
              </a:spcBef>
              <a:spcAft>
                <a:spcPts val="0"/>
              </a:spcAft>
              <a:buClr>
                <a:schemeClr val="dk1"/>
              </a:buClr>
              <a:buSzPts val="1200"/>
              <a:buAutoNum type="arabicPeriod"/>
            </a:pPr>
            <a:r>
              <a:rPr lang="en-US" sz="1100">
                <a:latin typeface="Arial"/>
                <a:ea typeface="Arial"/>
                <a:cs typeface="Arial"/>
                <a:sym typeface="Arial"/>
              </a:rPr>
              <a:t>Here he is with his sons, Mitchell and David. You can see that many of his paintings are very large.</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27" name="Google Shape;12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Notable traits of Lichtenstein's art include bold, dark lines; a limited color palette, mostly primary colors; the use of Ben Day dots; and subjects inspired by comic books &amp; advertising.</a:t>
            </a:r>
            <a:endParaRPr/>
          </a:p>
        </p:txBody>
      </p:sp>
      <p:sp>
        <p:nvSpPr>
          <p:cNvPr id="135" name="Google Shape;135;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Benjamin Henry Day invented this printing technique in 1879. Depending on the effect required, dots are closely spaced, widely spaced, or overlapping (to blend colors). For a long time color printing was done with just four colors: Cyan (a blue-green), Magenta (a pink-purple), Yellow &amp; Black. Magenta dots, for example, are widely spaced to create the look of pink skin.  On the right you see Lichtenstein's enlarged and exaggerated take on Ben Day dots.</a:t>
            </a:r>
            <a:endParaRPr/>
          </a:p>
        </p:txBody>
      </p:sp>
      <p:sp>
        <p:nvSpPr>
          <p:cNvPr id="141" name="Google Shape;14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Here you can see an image of an arm.  The background is yellow, and where the skin begins there are widely spaced reddish dots to look like peach skin.  As the dots are placed closer together, the background starts to look more orange, then more red, and finally solid red.</a:t>
            </a:r>
            <a:endParaRPr b="0" i="0" sz="1200" u="none" cap="none" strike="noStrike">
              <a:solidFill>
                <a:schemeClr val="dk1"/>
              </a:solidFill>
              <a:latin typeface="Calibri"/>
              <a:ea typeface="Calibri"/>
              <a:cs typeface="Calibri"/>
              <a:sym typeface="Calibri"/>
            </a:endParaRPr>
          </a:p>
        </p:txBody>
      </p:sp>
      <p:sp>
        <p:nvSpPr>
          <p:cNvPr id="148" name="Google Shape;14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Artists of the Pop Art movement liked to use everyday objects as the subject for their works. You may be familiar with Andy Warhol's soup cans. Lichtenstein gravitated toward what he would call the “dumbest” or “worst” visual item he could find and then tried to alter or improve it. Some people were not sure if a painting of a hot dog or baked potato could really be considered art. What do you think? Lichtenstein didn't like the idea that one set of lines (one person’s drawings) “was considered brilliant, and somebody’s else’s, that may have looked better to you, was considered nothing by almost everyone.”</a:t>
            </a:r>
            <a:endParaRPr/>
          </a:p>
        </p:txBody>
      </p:sp>
      <p:sp>
        <p:nvSpPr>
          <p:cNvPr id="154" name="Google Shape;15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Lichtenstein was inspired by comic books. He often copied scenes from DC Comics--they're the folks that make Batman and The Flash!  But, back then, they also made war story comics and even romance story comics. Lichtenstein liked to copy important scenes in these stories and paint them in his own style.  Some people thought this made him just a copy-cat. They didn't think it was really art.  But the comic book companies at the time didn't even give their own artists named credit for drawing the comics, so maybe Lichtenstein was actually showing people that their drawings could be considered art? </a:t>
            </a:r>
            <a:endParaRPr/>
          </a:p>
          <a:p>
            <a:pPr indent="0" lvl="0" marL="0" rtl="0" algn="l">
              <a:lnSpc>
                <a:spcPct val="100000"/>
              </a:lnSpc>
              <a:spcBef>
                <a:spcPts val="0"/>
              </a:spcBef>
              <a:spcAft>
                <a:spcPts val="0"/>
              </a:spcAft>
              <a:buSzPts val="1400"/>
              <a:buNone/>
            </a:pPr>
            <a:r>
              <a:t/>
            </a:r>
            <a:endParaRPr/>
          </a:p>
        </p:txBody>
      </p:sp>
      <p:sp>
        <p:nvSpPr>
          <p:cNvPr id="163" name="Google Shape;16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Lichtenstein wanted to move on from painting comic book scenes and began a series of brushstrokes.  He was poking fun at art because the viewer usually notices the subject not the strokes of the brush used to paint it.  But this time he chose the brushstroke, itself, as his subject!</a:t>
            </a:r>
            <a:endParaRPr/>
          </a:p>
        </p:txBody>
      </p:sp>
      <p:sp>
        <p:nvSpPr>
          <p:cNvPr id="169" name="Google Shape;16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gradFill>
          <a:gsLst>
            <a:gs pos="0">
              <a:srgbClr val="BEC4D3"/>
            </a:gs>
            <a:gs pos="12000">
              <a:srgbClr val="BEC4D3"/>
            </a:gs>
            <a:gs pos="20000">
              <a:srgbClr val="BDC3D1"/>
            </a:gs>
            <a:gs pos="100000">
              <a:srgbClr val="343945"/>
            </a:gs>
          </a:gsLst>
          <a:path path="circle">
            <a:fillToRect b="50%" l="50%" r="50%" t="50%"/>
          </a:path>
          <a:tileRect/>
        </a:gradFill>
      </p:bgPr>
    </p:bg>
    <p:spTree>
      <p:nvGrpSpPr>
        <p:cNvPr id="17" name="Shape 17"/>
        <p:cNvGrpSpPr/>
        <p:nvPr/>
      </p:nvGrpSpPr>
      <p:grpSpPr>
        <a:xfrm>
          <a:off x="0" y="0"/>
          <a:ext cx="0" cy="0"/>
          <a:chOff x="0" y="0"/>
          <a:chExt cx="0" cy="0"/>
        </a:xfrm>
      </p:grpSpPr>
      <p:sp>
        <p:nvSpPr>
          <p:cNvPr id="18" name="Google Shape;18;p24"/>
          <p:cNvSpPr/>
          <p:nvPr/>
        </p:nvSpPr>
        <p:spPr>
          <a:xfrm>
            <a:off x="0" y="0"/>
            <a:ext cx="9143999" cy="513543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9" name="Google Shape;19;p24"/>
          <p:cNvSpPr txBox="1"/>
          <p:nvPr>
            <p:ph type="ctrTitle"/>
          </p:nvPr>
        </p:nvSpPr>
        <p:spPr>
          <a:xfrm>
            <a:off x="685800" y="3355848"/>
            <a:ext cx="8077200" cy="1673352"/>
          </a:xfrm>
          <a:prstGeom prst="rect">
            <a:avLst/>
          </a:prstGeom>
          <a:noFill/>
          <a:ln>
            <a:noFill/>
          </a:ln>
        </p:spPr>
        <p:txBody>
          <a:bodyPr anchorCtr="0" anchor="t" bIns="0" lIns="91425" spcFirstLastPara="1" rIns="45700" wrap="square" tIns="0">
            <a:normAutofit/>
          </a:bodyPr>
          <a:lstStyle>
            <a:lvl1pPr lvl="0" algn="l">
              <a:lnSpc>
                <a:spcPct val="100000"/>
              </a:lnSpc>
              <a:spcBef>
                <a:spcPts val="0"/>
              </a:spcBef>
              <a:spcAft>
                <a:spcPts val="0"/>
              </a:spcAft>
              <a:buClr>
                <a:srgbClr val="FFC700"/>
              </a:buClr>
              <a:buSzPts val="4700"/>
              <a:buFont typeface="Corbel"/>
              <a:buNone/>
              <a:defRPr b="1" sz="47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4"/>
          <p:cNvSpPr txBox="1"/>
          <p:nvPr>
            <p:ph idx="1" type="subTitle"/>
          </p:nvPr>
        </p:nvSpPr>
        <p:spPr>
          <a:xfrm>
            <a:off x="685800" y="1828800"/>
            <a:ext cx="8077200" cy="1499616"/>
          </a:xfrm>
          <a:prstGeom prst="rect">
            <a:avLst/>
          </a:prstGeom>
          <a:noFill/>
          <a:ln>
            <a:noFill/>
          </a:ln>
        </p:spPr>
        <p:txBody>
          <a:bodyPr anchorCtr="0" anchor="b" bIns="0" lIns="118850" spcFirstLastPara="1" rIns="45700" wrap="square" tIns="0">
            <a:normAutofit/>
          </a:bodyPr>
          <a:lstStyle>
            <a:lvl1pPr lvl="0" algn="l">
              <a:lnSpc>
                <a:spcPct val="100000"/>
              </a:lnSpc>
              <a:spcBef>
                <a:spcPts val="0"/>
              </a:spcBef>
              <a:spcAft>
                <a:spcPts val="0"/>
              </a:spcAft>
              <a:buSzPts val="1600"/>
              <a:buNone/>
              <a:defRPr sz="2000">
                <a:solidFill>
                  <a:srgbClr val="FFFFFF"/>
                </a:solidFill>
              </a:defRPr>
            </a:lvl1pPr>
            <a:lvl2pPr lvl="1" algn="ctr">
              <a:lnSpc>
                <a:spcPct val="100000"/>
              </a:lnSpc>
              <a:spcBef>
                <a:spcPts val="560"/>
              </a:spcBef>
              <a:spcAft>
                <a:spcPts val="0"/>
              </a:spcAft>
              <a:buSzPts val="2520"/>
              <a:buNone/>
              <a:defRPr>
                <a:solidFill>
                  <a:schemeClr val="lt1"/>
                </a:solidFill>
              </a:defRPr>
            </a:lvl2pPr>
            <a:lvl3pPr lvl="2" algn="ctr">
              <a:lnSpc>
                <a:spcPct val="100000"/>
              </a:lnSpc>
              <a:spcBef>
                <a:spcPts val="480"/>
              </a:spcBef>
              <a:spcAft>
                <a:spcPts val="0"/>
              </a:spcAft>
              <a:buSzPts val="2400"/>
              <a:buNone/>
              <a:defRPr>
                <a:solidFill>
                  <a:schemeClr val="lt1"/>
                </a:solidFill>
              </a:defRPr>
            </a:lvl3pPr>
            <a:lvl4pPr lvl="3" algn="ctr">
              <a:lnSpc>
                <a:spcPct val="100000"/>
              </a:lnSpc>
              <a:spcBef>
                <a:spcPts val="400"/>
              </a:spcBef>
              <a:spcAft>
                <a:spcPts val="0"/>
              </a:spcAft>
              <a:buSzPts val="2000"/>
              <a:buNone/>
              <a:defRPr>
                <a:solidFill>
                  <a:schemeClr val="lt1"/>
                </a:solidFill>
              </a:defRPr>
            </a:lvl4pPr>
            <a:lvl5pPr lvl="4" algn="ctr">
              <a:lnSpc>
                <a:spcPct val="100000"/>
              </a:lnSpc>
              <a:spcBef>
                <a:spcPts val="400"/>
              </a:spcBef>
              <a:spcAft>
                <a:spcPts val="0"/>
              </a:spcAft>
              <a:buSzPts val="2000"/>
              <a:buNone/>
              <a:defRPr>
                <a:solidFill>
                  <a:schemeClr val="lt1"/>
                </a:solidFill>
              </a:defRPr>
            </a:lvl5pPr>
            <a:lvl6pPr lvl="5" algn="ctr">
              <a:lnSpc>
                <a:spcPct val="100000"/>
              </a:lnSpc>
              <a:spcBef>
                <a:spcPts val="400"/>
              </a:spcBef>
              <a:spcAft>
                <a:spcPts val="0"/>
              </a:spcAft>
              <a:buSzPts val="2000"/>
              <a:buNone/>
              <a:defRPr>
                <a:solidFill>
                  <a:schemeClr val="lt1"/>
                </a:solidFill>
              </a:defRPr>
            </a:lvl6pPr>
            <a:lvl7pPr lvl="6" algn="ctr">
              <a:lnSpc>
                <a:spcPct val="100000"/>
              </a:lnSpc>
              <a:spcBef>
                <a:spcPts val="360"/>
              </a:spcBef>
              <a:spcAft>
                <a:spcPts val="0"/>
              </a:spcAft>
              <a:buSzPts val="1800"/>
              <a:buNone/>
              <a:defRPr>
                <a:solidFill>
                  <a:schemeClr val="lt1"/>
                </a:solidFill>
              </a:defRPr>
            </a:lvl7pPr>
            <a:lvl8pPr lvl="7" algn="ctr">
              <a:lnSpc>
                <a:spcPct val="100000"/>
              </a:lnSpc>
              <a:spcBef>
                <a:spcPts val="360"/>
              </a:spcBef>
              <a:spcAft>
                <a:spcPts val="0"/>
              </a:spcAft>
              <a:buSzPts val="1800"/>
              <a:buNone/>
              <a:defRPr>
                <a:solidFill>
                  <a:schemeClr val="lt1"/>
                </a:solidFill>
              </a:defRPr>
            </a:lvl8pPr>
            <a:lvl9pPr lvl="8" algn="ctr">
              <a:lnSpc>
                <a:spcPct val="100000"/>
              </a:lnSpc>
              <a:spcBef>
                <a:spcPts val="360"/>
              </a:spcBef>
              <a:spcAft>
                <a:spcPts val="0"/>
              </a:spcAft>
              <a:buSzPts val="1800"/>
              <a:buNone/>
              <a:defRPr>
                <a:solidFill>
                  <a:schemeClr val="lt1"/>
                </a:solidFill>
              </a:defRPr>
            </a:lvl9pPr>
          </a:lstStyle>
          <a:p/>
        </p:txBody>
      </p:sp>
      <p:sp>
        <p:nvSpPr>
          <p:cNvPr id="21" name="Google Shape;21;p24"/>
          <p:cNvSpPr txBox="1"/>
          <p:nvPr>
            <p:ph idx="10" type="dt"/>
          </p:nvPr>
        </p:nvSpPr>
        <p:spPr>
          <a:xfrm>
            <a:off x="457200" y="6476999"/>
            <a:ext cx="2133600" cy="274320"/>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4"/>
          <p:cNvSpPr txBox="1"/>
          <p:nvPr>
            <p:ph idx="11" type="ftr"/>
          </p:nvPr>
        </p:nvSpPr>
        <p:spPr>
          <a:xfrm>
            <a:off x="2640596" y="6476999"/>
            <a:ext cx="5507719" cy="274320"/>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4"/>
          <p:cNvSpPr txBox="1"/>
          <p:nvPr>
            <p:ph idx="12" type="sldNum"/>
          </p:nvPr>
        </p:nvSpPr>
        <p:spPr>
          <a:xfrm>
            <a:off x="8204396" y="6476999"/>
            <a:ext cx="733864" cy="274320"/>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24"/>
          <p:cNvSpPr/>
          <p:nvPr/>
        </p:nvSpPr>
        <p:spPr>
          <a:xfrm>
            <a:off x="0" y="5128334"/>
            <a:ext cx="9144000" cy="45720"/>
          </a:xfrm>
          <a:prstGeom prst="rect">
            <a:avLst/>
          </a:prstGeom>
          <a:solidFill>
            <a:srgbClr val="FFFFFF"/>
          </a:solidFill>
          <a:ln>
            <a:noFill/>
          </a:ln>
          <a:effectLst>
            <a:outerShdw blurRad="31750" rotWithShape="0" algn="tl" dir="5400000" dist="1016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solidFill>
          <a:schemeClr val="lt2"/>
        </a:solidFill>
      </p:bgPr>
    </p:bg>
    <p:spTree>
      <p:nvGrpSpPr>
        <p:cNvPr id="89" name="Shape 89"/>
        <p:cNvGrpSpPr/>
        <p:nvPr/>
      </p:nvGrpSpPr>
      <p:grpSpPr>
        <a:xfrm>
          <a:off x="0" y="0"/>
          <a:ext cx="0" cy="0"/>
          <a:chOff x="0" y="0"/>
          <a:chExt cx="0" cy="0"/>
        </a:xfrm>
      </p:grpSpPr>
      <p:sp>
        <p:nvSpPr>
          <p:cNvPr id="90" name="Google Shape;90;p32"/>
          <p:cNvSpPr txBox="1"/>
          <p:nvPr>
            <p:ph type="title"/>
          </p:nvPr>
        </p:nvSpPr>
        <p:spPr>
          <a:xfrm>
            <a:off x="164592" y="155448"/>
            <a:ext cx="2525150" cy="978408"/>
          </a:xfrm>
          <a:prstGeom prst="rect">
            <a:avLst/>
          </a:prstGeom>
          <a:noFill/>
          <a:ln>
            <a:noFill/>
          </a:ln>
        </p:spPr>
        <p:txBody>
          <a:bodyPr anchorCtr="0" anchor="b" bIns="0" lIns="73150" spcFirstLastPara="1" rIns="45700" wrap="square" tIns="45700">
            <a:normAutofit/>
          </a:bodyPr>
          <a:lstStyle>
            <a:lvl1pPr lvl="0" algn="l">
              <a:lnSpc>
                <a:spcPct val="100000"/>
              </a:lnSpc>
              <a:spcBef>
                <a:spcPts val="0"/>
              </a:spcBef>
              <a:spcAft>
                <a:spcPts val="0"/>
              </a:spcAft>
              <a:buClr>
                <a:srgbClr val="FFC700"/>
              </a:buClr>
              <a:buSzPts val="2000"/>
              <a:buFont typeface="Corbel"/>
              <a:buNone/>
              <a:defRPr b="0"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2"/>
          <p:cNvSpPr/>
          <p:nvPr>
            <p:ph idx="2" type="pic"/>
          </p:nvPr>
        </p:nvSpPr>
        <p:spPr>
          <a:xfrm>
            <a:off x="2903805" y="1484808"/>
            <a:ext cx="6247397" cy="5373192"/>
          </a:xfrm>
          <a:prstGeom prst="rect">
            <a:avLst/>
          </a:prstGeom>
          <a:solidFill>
            <a:srgbClr val="BABABB"/>
          </a:solidFill>
          <a:ln>
            <a:noFill/>
          </a:ln>
        </p:spPr>
      </p:sp>
      <p:sp>
        <p:nvSpPr>
          <p:cNvPr id="92" name="Google Shape;92;p32"/>
          <p:cNvSpPr txBox="1"/>
          <p:nvPr>
            <p:ph idx="1" type="body"/>
          </p:nvPr>
        </p:nvSpPr>
        <p:spPr>
          <a:xfrm>
            <a:off x="164592" y="1728216"/>
            <a:ext cx="2468880" cy="4572000"/>
          </a:xfrm>
          <a:prstGeom prst="rect">
            <a:avLst/>
          </a:prstGeom>
          <a:noFill/>
          <a:ln>
            <a:noFill/>
          </a:ln>
        </p:spPr>
        <p:txBody>
          <a:bodyPr anchorCtr="0" anchor="t" bIns="45700" lIns="54850" spcFirstLastPara="1" rIns="91425" wrap="square" tIns="91425">
            <a:normAutofit/>
          </a:bodyPr>
          <a:lstStyle>
            <a:lvl1pPr indent="-228600" lvl="0" marL="457200" algn="l">
              <a:lnSpc>
                <a:spcPct val="100000"/>
              </a:lnSpc>
              <a:spcBef>
                <a:spcPts val="0"/>
              </a:spcBef>
              <a:spcAft>
                <a:spcPts val="0"/>
              </a:spcAft>
              <a:buSzPts val="1120"/>
              <a:buNone/>
              <a:defRPr sz="1400"/>
            </a:lvl1pPr>
            <a:lvl2pPr indent="-228600" lvl="1" marL="914400" algn="l">
              <a:lnSpc>
                <a:spcPct val="100000"/>
              </a:lnSpc>
              <a:spcBef>
                <a:spcPts val="240"/>
              </a:spcBef>
              <a:spcAft>
                <a:spcPts val="0"/>
              </a:spcAft>
              <a:buSzPts val="108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93" name="Google Shape;93;p32"/>
          <p:cNvSpPr txBox="1"/>
          <p:nvPr>
            <p:ph idx="10" type="dt"/>
          </p:nvPr>
        </p:nvSpPr>
        <p:spPr>
          <a:xfrm>
            <a:off x="164592" y="1170432"/>
            <a:ext cx="2523744" cy="201168"/>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2"/>
          <p:cNvSpPr/>
          <p:nvPr/>
        </p:nvSpPr>
        <p:spPr>
          <a:xfrm>
            <a:off x="2855737" y="0"/>
            <a:ext cx="4572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5" name="Google Shape;95;p32"/>
          <p:cNvSpPr/>
          <p:nvPr/>
        </p:nvSpPr>
        <p:spPr>
          <a:xfrm>
            <a:off x="2855737" y="0"/>
            <a:ext cx="4572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6" name="Google Shape;96;p32"/>
          <p:cNvSpPr txBox="1"/>
          <p:nvPr>
            <p:ph idx="11" type="ftr"/>
          </p:nvPr>
        </p:nvSpPr>
        <p:spPr>
          <a:xfrm>
            <a:off x="3035808" y="1170432"/>
            <a:ext cx="5193792" cy="201168"/>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SzPts val="1400"/>
              <a:buNone/>
              <a:defRPr>
                <a:solidFill>
                  <a:srgbClr val="BABAB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2"/>
          <p:cNvSpPr txBox="1"/>
          <p:nvPr>
            <p:ph idx="12" type="sldNum"/>
          </p:nvPr>
        </p:nvSpPr>
        <p:spPr>
          <a:xfrm>
            <a:off x="8339328" y="1170432"/>
            <a:ext cx="733864" cy="201168"/>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8" name="Shape 98"/>
        <p:cNvGrpSpPr/>
        <p:nvPr/>
      </p:nvGrpSpPr>
      <p:grpSpPr>
        <a:xfrm>
          <a:off x="0" y="0"/>
          <a:ext cx="0" cy="0"/>
          <a:chOff x="0" y="0"/>
          <a:chExt cx="0" cy="0"/>
        </a:xfrm>
      </p:grpSpPr>
      <p:sp>
        <p:nvSpPr>
          <p:cNvPr id="99" name="Google Shape;99;p33"/>
          <p:cNvSpPr txBox="1"/>
          <p:nvPr>
            <p:ph type="title"/>
          </p:nvPr>
        </p:nvSpPr>
        <p:spPr>
          <a:xfrm>
            <a:off x="457200" y="152400"/>
            <a:ext cx="8229600" cy="1251062"/>
          </a:xfrm>
          <a:prstGeom prst="rect">
            <a:avLst/>
          </a:prstGeom>
          <a:noFill/>
          <a:ln>
            <a:noFill/>
          </a:ln>
        </p:spPr>
        <p:txBody>
          <a:bodyPr anchorCtr="0" anchor="ctr" bIns="45700" lIns="91425" spcFirstLastPara="1" rIns="45700" wrap="square" tIns="45700">
            <a:normAutofit/>
          </a:bodyPr>
          <a:lstStyle>
            <a:lvl1pPr lvl="0" algn="l">
              <a:lnSpc>
                <a:spcPct val="100000"/>
              </a:lnSpc>
              <a:spcBef>
                <a:spcPts val="0"/>
              </a:spcBef>
              <a:spcAft>
                <a:spcPts val="0"/>
              </a:spcAft>
              <a:buClr>
                <a:srgbClr val="FFC7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3"/>
          <p:cNvSpPr txBox="1"/>
          <p:nvPr>
            <p:ph idx="1" type="body"/>
          </p:nvPr>
        </p:nvSpPr>
        <p:spPr>
          <a:xfrm rot="5400000">
            <a:off x="2259195" y="-26805"/>
            <a:ext cx="4625609" cy="8229600"/>
          </a:xfrm>
          <a:prstGeom prst="rect">
            <a:avLst/>
          </a:prstGeom>
          <a:noFill/>
          <a:ln>
            <a:noFill/>
          </a:ln>
        </p:spPr>
        <p:txBody>
          <a:bodyPr anchorCtr="0" anchor="t" bIns="45700" lIns="54850" spcFirstLastPara="1" rIns="91425" wrap="square" tIns="91425">
            <a:normAutofit/>
          </a:bodyPr>
          <a:lstStyle>
            <a:lvl1pPr indent="-320040" lvl="0" marL="457200" algn="l">
              <a:lnSpc>
                <a:spcPct val="100000"/>
              </a:lnSpc>
              <a:spcBef>
                <a:spcPts val="0"/>
              </a:spcBef>
              <a:spcAft>
                <a:spcPts val="0"/>
              </a:spcAft>
              <a:buSzPts val="1440"/>
              <a:buChar char="◼"/>
              <a:defRPr/>
            </a:lvl1pPr>
            <a:lvl2pPr indent="-331469" lvl="1" marL="914400" algn="l">
              <a:lnSpc>
                <a:spcPct val="100000"/>
              </a:lnSpc>
              <a:spcBef>
                <a:spcPts val="360"/>
              </a:spcBef>
              <a:spcAft>
                <a:spcPts val="0"/>
              </a:spcAft>
              <a:buSzPts val="162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01" name="Google Shape;101;p33"/>
          <p:cNvSpPr txBox="1"/>
          <p:nvPr>
            <p:ph idx="10" type="dt"/>
          </p:nvPr>
        </p:nvSpPr>
        <p:spPr>
          <a:xfrm>
            <a:off x="457200" y="6476999"/>
            <a:ext cx="2133600" cy="274320"/>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3"/>
          <p:cNvSpPr txBox="1"/>
          <p:nvPr>
            <p:ph idx="11" type="ftr"/>
          </p:nvPr>
        </p:nvSpPr>
        <p:spPr>
          <a:xfrm>
            <a:off x="2640596" y="6476999"/>
            <a:ext cx="5507719" cy="274320"/>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33"/>
          <p:cNvSpPr txBox="1"/>
          <p:nvPr>
            <p:ph idx="12" type="sldNum"/>
          </p:nvPr>
        </p:nvSpPr>
        <p:spPr>
          <a:xfrm>
            <a:off x="8204396" y="6476999"/>
            <a:ext cx="733864" cy="274320"/>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04" name="Shape 104"/>
        <p:cNvGrpSpPr/>
        <p:nvPr/>
      </p:nvGrpSpPr>
      <p:grpSpPr>
        <a:xfrm>
          <a:off x="0" y="0"/>
          <a:ext cx="0" cy="0"/>
          <a:chOff x="0" y="0"/>
          <a:chExt cx="0" cy="0"/>
        </a:xfrm>
      </p:grpSpPr>
      <p:sp>
        <p:nvSpPr>
          <p:cNvPr id="105" name="Google Shape;105;p34"/>
          <p:cNvSpPr/>
          <p:nvPr/>
        </p:nvSpPr>
        <p:spPr>
          <a:xfrm>
            <a:off x="6598920" y="0"/>
            <a:ext cx="45720" cy="6858000"/>
          </a:xfrm>
          <a:prstGeom prst="rect">
            <a:avLst/>
          </a:prstGeom>
          <a:solidFill>
            <a:srgbClr val="FFFFFF"/>
          </a:solidFill>
          <a:ln>
            <a:noFill/>
          </a:ln>
          <a:effectLst>
            <a:outerShdw blurRad="31750" rotWithShape="0" algn="tl" dir="10800000" dist="1016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6" name="Google Shape;106;p34"/>
          <p:cNvSpPr/>
          <p:nvPr/>
        </p:nvSpPr>
        <p:spPr>
          <a:xfrm>
            <a:off x="6647687" y="0"/>
            <a:ext cx="2514601" cy="6858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7" name="Google Shape;107;p34"/>
          <p:cNvSpPr txBox="1"/>
          <p:nvPr>
            <p:ph type="title"/>
          </p:nvPr>
        </p:nvSpPr>
        <p:spPr>
          <a:xfrm rot="5400000">
            <a:off x="4808537" y="2247903"/>
            <a:ext cx="5851525" cy="1905000"/>
          </a:xfrm>
          <a:prstGeom prst="rect">
            <a:avLst/>
          </a:prstGeom>
          <a:noFill/>
          <a:ln>
            <a:noFill/>
          </a:ln>
        </p:spPr>
        <p:txBody>
          <a:bodyPr anchorCtr="0" anchor="ctr" bIns="45700" lIns="91425" spcFirstLastPara="1" rIns="45700" wrap="square" tIns="45700">
            <a:normAutofit/>
          </a:bodyPr>
          <a:lstStyle>
            <a:lvl1pPr lvl="0" algn="l">
              <a:lnSpc>
                <a:spcPct val="100000"/>
              </a:lnSpc>
              <a:spcBef>
                <a:spcPts val="0"/>
              </a:spcBef>
              <a:spcAft>
                <a:spcPts val="0"/>
              </a:spcAft>
              <a:buClr>
                <a:srgbClr val="FFC7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4"/>
          <p:cNvSpPr txBox="1"/>
          <p:nvPr>
            <p:ph idx="1" type="body"/>
          </p:nvPr>
        </p:nvSpPr>
        <p:spPr>
          <a:xfrm rot="5400000">
            <a:off x="541338" y="220663"/>
            <a:ext cx="5851525" cy="6019800"/>
          </a:xfrm>
          <a:prstGeom prst="rect">
            <a:avLst/>
          </a:prstGeom>
          <a:noFill/>
          <a:ln>
            <a:noFill/>
          </a:ln>
        </p:spPr>
        <p:txBody>
          <a:bodyPr anchorCtr="0" anchor="t" bIns="45700" lIns="54850" spcFirstLastPara="1" rIns="91425" wrap="square" tIns="91425">
            <a:normAutofit/>
          </a:bodyPr>
          <a:lstStyle>
            <a:lvl1pPr indent="-320040" lvl="0" marL="457200" algn="l">
              <a:lnSpc>
                <a:spcPct val="100000"/>
              </a:lnSpc>
              <a:spcBef>
                <a:spcPts val="0"/>
              </a:spcBef>
              <a:spcAft>
                <a:spcPts val="0"/>
              </a:spcAft>
              <a:buSzPts val="1440"/>
              <a:buChar char="◼"/>
              <a:defRPr/>
            </a:lvl1pPr>
            <a:lvl2pPr indent="-331469" lvl="1" marL="914400" algn="l">
              <a:lnSpc>
                <a:spcPct val="100000"/>
              </a:lnSpc>
              <a:spcBef>
                <a:spcPts val="360"/>
              </a:spcBef>
              <a:spcAft>
                <a:spcPts val="0"/>
              </a:spcAft>
              <a:buSzPts val="162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09" name="Google Shape;109;p34"/>
          <p:cNvSpPr txBox="1"/>
          <p:nvPr>
            <p:ph idx="10" type="dt"/>
          </p:nvPr>
        </p:nvSpPr>
        <p:spPr>
          <a:xfrm>
            <a:off x="457200" y="6476999"/>
            <a:ext cx="2133600" cy="274320"/>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4"/>
          <p:cNvSpPr txBox="1"/>
          <p:nvPr>
            <p:ph idx="11" type="ftr"/>
          </p:nvPr>
        </p:nvSpPr>
        <p:spPr>
          <a:xfrm>
            <a:off x="2640597" y="6377459"/>
            <a:ext cx="3836404" cy="365125"/>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34"/>
          <p:cNvSpPr txBox="1"/>
          <p:nvPr>
            <p:ph idx="12" type="sldNum"/>
          </p:nvPr>
        </p:nvSpPr>
        <p:spPr>
          <a:xfrm>
            <a:off x="8204396" y="6476999"/>
            <a:ext cx="733864" cy="274320"/>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5"/>
          <p:cNvSpPr txBox="1"/>
          <p:nvPr>
            <p:ph type="title"/>
          </p:nvPr>
        </p:nvSpPr>
        <p:spPr>
          <a:xfrm>
            <a:off x="457200" y="152400"/>
            <a:ext cx="8229600" cy="1251062"/>
          </a:xfrm>
          <a:prstGeom prst="rect">
            <a:avLst/>
          </a:prstGeom>
          <a:noFill/>
          <a:ln>
            <a:noFill/>
          </a:ln>
        </p:spPr>
        <p:txBody>
          <a:bodyPr anchorCtr="0" anchor="ctr" bIns="45700" lIns="91425" spcFirstLastPara="1" rIns="45700" wrap="square" tIns="45700">
            <a:normAutofit/>
          </a:bodyPr>
          <a:lstStyle>
            <a:lvl1pPr lvl="0" algn="l">
              <a:lnSpc>
                <a:spcPct val="100000"/>
              </a:lnSpc>
              <a:spcBef>
                <a:spcPts val="0"/>
              </a:spcBef>
              <a:spcAft>
                <a:spcPts val="0"/>
              </a:spcAft>
              <a:buClr>
                <a:srgbClr val="FFC7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5"/>
          <p:cNvSpPr txBox="1"/>
          <p:nvPr>
            <p:ph idx="1" type="body"/>
          </p:nvPr>
        </p:nvSpPr>
        <p:spPr>
          <a:xfrm>
            <a:off x="457200" y="1773936"/>
            <a:ext cx="4038600" cy="4623816"/>
          </a:xfrm>
          <a:prstGeom prst="rect">
            <a:avLst/>
          </a:prstGeom>
          <a:noFill/>
          <a:ln>
            <a:noFill/>
          </a:ln>
        </p:spPr>
        <p:txBody>
          <a:bodyPr anchorCtr="0" anchor="t" bIns="45700" lIns="91425" spcFirstLastPara="1" rIns="91425" wrap="square" tIns="91425">
            <a:normAutofit/>
          </a:bodyPr>
          <a:lstStyle>
            <a:lvl1pPr indent="-370840" lvl="0" marL="457200" algn="l">
              <a:lnSpc>
                <a:spcPct val="100000"/>
              </a:lnSpc>
              <a:spcBef>
                <a:spcPts val="0"/>
              </a:spcBef>
              <a:spcAft>
                <a:spcPts val="0"/>
              </a:spcAft>
              <a:buSzPts val="2240"/>
              <a:buChar char="◼"/>
              <a:defRPr sz="2800"/>
            </a:lvl1pPr>
            <a:lvl2pPr indent="-365760" lvl="1" marL="914400" algn="l">
              <a:lnSpc>
                <a:spcPct val="100000"/>
              </a:lnSpc>
              <a:spcBef>
                <a:spcPts val="480"/>
              </a:spcBef>
              <a:spcAft>
                <a:spcPts val="0"/>
              </a:spcAft>
              <a:buSzPts val="216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36" name="Google Shape;36;p25"/>
          <p:cNvSpPr txBox="1"/>
          <p:nvPr>
            <p:ph idx="2" type="body"/>
          </p:nvPr>
        </p:nvSpPr>
        <p:spPr>
          <a:xfrm>
            <a:off x="4648200" y="1773936"/>
            <a:ext cx="4038600" cy="4623816"/>
          </a:xfrm>
          <a:prstGeom prst="rect">
            <a:avLst/>
          </a:prstGeom>
          <a:noFill/>
          <a:ln>
            <a:noFill/>
          </a:ln>
        </p:spPr>
        <p:txBody>
          <a:bodyPr anchorCtr="0" anchor="t" bIns="45700" lIns="54850" spcFirstLastPara="1" rIns="91425" wrap="square" tIns="91425">
            <a:normAutofit/>
          </a:bodyPr>
          <a:lstStyle>
            <a:lvl1pPr indent="-370840" lvl="0" marL="457200" algn="l">
              <a:lnSpc>
                <a:spcPct val="100000"/>
              </a:lnSpc>
              <a:spcBef>
                <a:spcPts val="0"/>
              </a:spcBef>
              <a:spcAft>
                <a:spcPts val="0"/>
              </a:spcAft>
              <a:buSzPts val="2240"/>
              <a:buChar char="◼"/>
              <a:defRPr sz="2800"/>
            </a:lvl1pPr>
            <a:lvl2pPr indent="-365760" lvl="1" marL="914400" algn="l">
              <a:lnSpc>
                <a:spcPct val="100000"/>
              </a:lnSpc>
              <a:spcBef>
                <a:spcPts val="480"/>
              </a:spcBef>
              <a:spcAft>
                <a:spcPts val="0"/>
              </a:spcAft>
              <a:buSzPts val="216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37" name="Google Shape;37;p25"/>
          <p:cNvSpPr txBox="1"/>
          <p:nvPr>
            <p:ph idx="10" type="dt"/>
          </p:nvPr>
        </p:nvSpPr>
        <p:spPr>
          <a:xfrm>
            <a:off x="457200" y="6476999"/>
            <a:ext cx="2133600" cy="274320"/>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5"/>
          <p:cNvSpPr txBox="1"/>
          <p:nvPr>
            <p:ph idx="11" type="ftr"/>
          </p:nvPr>
        </p:nvSpPr>
        <p:spPr>
          <a:xfrm>
            <a:off x="2640596" y="6476999"/>
            <a:ext cx="5507719" cy="274320"/>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5"/>
          <p:cNvSpPr txBox="1"/>
          <p:nvPr>
            <p:ph idx="12" type="sldNum"/>
          </p:nvPr>
        </p:nvSpPr>
        <p:spPr>
          <a:xfrm>
            <a:off x="8204396" y="6476999"/>
            <a:ext cx="733864" cy="274320"/>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 name="Shape 40"/>
        <p:cNvGrpSpPr/>
        <p:nvPr/>
      </p:nvGrpSpPr>
      <p:grpSpPr>
        <a:xfrm>
          <a:off x="0" y="0"/>
          <a:ext cx="0" cy="0"/>
          <a:chOff x="0" y="0"/>
          <a:chExt cx="0" cy="0"/>
        </a:xfrm>
      </p:grpSpPr>
      <p:sp>
        <p:nvSpPr>
          <p:cNvPr id="41" name="Google Shape;41;p26"/>
          <p:cNvSpPr txBox="1"/>
          <p:nvPr>
            <p:ph type="title"/>
          </p:nvPr>
        </p:nvSpPr>
        <p:spPr>
          <a:xfrm>
            <a:off x="457200" y="155448"/>
            <a:ext cx="8229600" cy="1252728"/>
          </a:xfrm>
          <a:prstGeom prst="rect">
            <a:avLst/>
          </a:prstGeom>
          <a:noFill/>
          <a:ln>
            <a:noFill/>
          </a:ln>
        </p:spPr>
        <p:txBody>
          <a:bodyPr anchorCtr="0" anchor="ctr" bIns="45700" lIns="91425" spcFirstLastPara="1" rIns="45700" wrap="square" tIns="45700">
            <a:normAutofit/>
          </a:bodyPr>
          <a:lstStyle>
            <a:lvl1pPr lvl="0" algn="l">
              <a:lnSpc>
                <a:spcPct val="100000"/>
              </a:lnSpc>
              <a:spcBef>
                <a:spcPts val="0"/>
              </a:spcBef>
              <a:spcAft>
                <a:spcPts val="0"/>
              </a:spcAft>
              <a:buClr>
                <a:srgbClr val="FFC7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6"/>
          <p:cNvSpPr txBox="1"/>
          <p:nvPr>
            <p:ph idx="1" type="body"/>
          </p:nvPr>
        </p:nvSpPr>
        <p:spPr>
          <a:xfrm>
            <a:off x="457200" y="1775191"/>
            <a:ext cx="8229600" cy="4625609"/>
          </a:xfrm>
          <a:prstGeom prst="rect">
            <a:avLst/>
          </a:prstGeom>
          <a:noFill/>
          <a:ln>
            <a:noFill/>
          </a:ln>
        </p:spPr>
        <p:txBody>
          <a:bodyPr anchorCtr="0" anchor="t" bIns="45700" lIns="54850" spcFirstLastPara="1" rIns="91425" wrap="square" tIns="91425">
            <a:normAutofit/>
          </a:bodyPr>
          <a:lstStyle>
            <a:lvl1pPr indent="-320040" lvl="0" marL="457200" algn="l">
              <a:lnSpc>
                <a:spcPct val="100000"/>
              </a:lnSpc>
              <a:spcBef>
                <a:spcPts val="0"/>
              </a:spcBef>
              <a:spcAft>
                <a:spcPts val="0"/>
              </a:spcAft>
              <a:buSzPts val="1440"/>
              <a:buChar char="◼"/>
              <a:defRPr/>
            </a:lvl1pPr>
            <a:lvl2pPr indent="-331469" lvl="1" marL="914400" algn="l">
              <a:lnSpc>
                <a:spcPct val="100000"/>
              </a:lnSpc>
              <a:spcBef>
                <a:spcPts val="360"/>
              </a:spcBef>
              <a:spcAft>
                <a:spcPts val="0"/>
              </a:spcAft>
              <a:buSzPts val="162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43" name="Google Shape;43;p26"/>
          <p:cNvSpPr txBox="1"/>
          <p:nvPr>
            <p:ph idx="10" type="dt"/>
          </p:nvPr>
        </p:nvSpPr>
        <p:spPr>
          <a:xfrm>
            <a:off x="457200" y="6476999"/>
            <a:ext cx="2133600" cy="274320"/>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6"/>
          <p:cNvSpPr txBox="1"/>
          <p:nvPr>
            <p:ph idx="11" type="ftr"/>
          </p:nvPr>
        </p:nvSpPr>
        <p:spPr>
          <a:xfrm>
            <a:off x="2640596" y="6476999"/>
            <a:ext cx="5507719" cy="274320"/>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6"/>
          <p:cNvSpPr txBox="1"/>
          <p:nvPr>
            <p:ph idx="12" type="sldNum"/>
          </p:nvPr>
        </p:nvSpPr>
        <p:spPr>
          <a:xfrm>
            <a:off x="8204396" y="6476999"/>
            <a:ext cx="733864" cy="274320"/>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gradFill>
          <a:gsLst>
            <a:gs pos="0">
              <a:srgbClr val="BEC4D3"/>
            </a:gs>
            <a:gs pos="12000">
              <a:srgbClr val="BEC4D3"/>
            </a:gs>
            <a:gs pos="20000">
              <a:srgbClr val="BDC3D1"/>
            </a:gs>
            <a:gs pos="100000">
              <a:srgbClr val="343945"/>
            </a:gs>
          </a:gsLst>
          <a:path path="circle">
            <a:fillToRect b="50%" l="50%" r="50%" t="50%"/>
          </a:path>
          <a:tileRect/>
        </a:gradFill>
      </p:bgPr>
    </p:bg>
    <p:spTree>
      <p:nvGrpSpPr>
        <p:cNvPr id="46" name="Shape 46"/>
        <p:cNvGrpSpPr/>
        <p:nvPr/>
      </p:nvGrpSpPr>
      <p:grpSpPr>
        <a:xfrm>
          <a:off x="0" y="0"/>
          <a:ext cx="0" cy="0"/>
          <a:chOff x="0" y="0"/>
          <a:chExt cx="0" cy="0"/>
        </a:xfrm>
      </p:grpSpPr>
      <p:sp>
        <p:nvSpPr>
          <p:cNvPr id="47" name="Google Shape;47;p23"/>
          <p:cNvSpPr/>
          <p:nvPr/>
        </p:nvSpPr>
        <p:spPr>
          <a:xfrm>
            <a:off x="0" y="0"/>
            <a:ext cx="9143999" cy="513543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8" name="Google Shape;48;p23"/>
          <p:cNvSpPr txBox="1"/>
          <p:nvPr>
            <p:ph type="ctrTitle"/>
          </p:nvPr>
        </p:nvSpPr>
        <p:spPr>
          <a:xfrm>
            <a:off x="685800" y="3355848"/>
            <a:ext cx="8077200" cy="1673352"/>
          </a:xfrm>
          <a:prstGeom prst="rect">
            <a:avLst/>
          </a:prstGeom>
          <a:noFill/>
          <a:ln>
            <a:noFill/>
          </a:ln>
        </p:spPr>
        <p:txBody>
          <a:bodyPr anchorCtr="0" anchor="t" bIns="0" lIns="91425" spcFirstLastPara="1" rIns="45700" wrap="square" tIns="0">
            <a:normAutofit/>
          </a:bodyPr>
          <a:lstStyle>
            <a:lvl1pPr lvl="0" algn="l">
              <a:lnSpc>
                <a:spcPct val="100000"/>
              </a:lnSpc>
              <a:spcBef>
                <a:spcPts val="0"/>
              </a:spcBef>
              <a:spcAft>
                <a:spcPts val="0"/>
              </a:spcAft>
              <a:buClr>
                <a:srgbClr val="FFC700"/>
              </a:buClr>
              <a:buSzPts val="4700"/>
              <a:buFont typeface="Corbel"/>
              <a:buNone/>
              <a:defRPr b="1" sz="47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3"/>
          <p:cNvSpPr txBox="1"/>
          <p:nvPr>
            <p:ph idx="1" type="subTitle"/>
          </p:nvPr>
        </p:nvSpPr>
        <p:spPr>
          <a:xfrm>
            <a:off x="685800" y="1828800"/>
            <a:ext cx="8077200" cy="1499616"/>
          </a:xfrm>
          <a:prstGeom prst="rect">
            <a:avLst/>
          </a:prstGeom>
          <a:noFill/>
          <a:ln>
            <a:noFill/>
          </a:ln>
        </p:spPr>
        <p:txBody>
          <a:bodyPr anchorCtr="0" anchor="b" bIns="0" lIns="118850" spcFirstLastPara="1" rIns="45700" wrap="square" tIns="0">
            <a:normAutofit/>
          </a:bodyPr>
          <a:lstStyle>
            <a:lvl1pPr lvl="0" algn="l">
              <a:lnSpc>
                <a:spcPct val="100000"/>
              </a:lnSpc>
              <a:spcBef>
                <a:spcPts val="0"/>
              </a:spcBef>
              <a:spcAft>
                <a:spcPts val="0"/>
              </a:spcAft>
              <a:buSzPts val="1600"/>
              <a:buNone/>
              <a:defRPr sz="2000">
                <a:solidFill>
                  <a:srgbClr val="FFFFFF"/>
                </a:solidFill>
              </a:defRPr>
            </a:lvl1pPr>
            <a:lvl2pPr lvl="1" algn="ctr">
              <a:lnSpc>
                <a:spcPct val="100000"/>
              </a:lnSpc>
              <a:spcBef>
                <a:spcPts val="560"/>
              </a:spcBef>
              <a:spcAft>
                <a:spcPts val="0"/>
              </a:spcAft>
              <a:buSzPts val="2520"/>
              <a:buNone/>
              <a:defRPr>
                <a:solidFill>
                  <a:schemeClr val="lt1"/>
                </a:solidFill>
              </a:defRPr>
            </a:lvl2pPr>
            <a:lvl3pPr lvl="2" algn="ctr">
              <a:lnSpc>
                <a:spcPct val="100000"/>
              </a:lnSpc>
              <a:spcBef>
                <a:spcPts val="480"/>
              </a:spcBef>
              <a:spcAft>
                <a:spcPts val="0"/>
              </a:spcAft>
              <a:buSzPts val="2400"/>
              <a:buNone/>
              <a:defRPr>
                <a:solidFill>
                  <a:schemeClr val="lt1"/>
                </a:solidFill>
              </a:defRPr>
            </a:lvl3pPr>
            <a:lvl4pPr lvl="3" algn="ctr">
              <a:lnSpc>
                <a:spcPct val="100000"/>
              </a:lnSpc>
              <a:spcBef>
                <a:spcPts val="400"/>
              </a:spcBef>
              <a:spcAft>
                <a:spcPts val="0"/>
              </a:spcAft>
              <a:buSzPts val="2000"/>
              <a:buNone/>
              <a:defRPr>
                <a:solidFill>
                  <a:schemeClr val="lt1"/>
                </a:solidFill>
              </a:defRPr>
            </a:lvl4pPr>
            <a:lvl5pPr lvl="4" algn="ctr">
              <a:lnSpc>
                <a:spcPct val="100000"/>
              </a:lnSpc>
              <a:spcBef>
                <a:spcPts val="400"/>
              </a:spcBef>
              <a:spcAft>
                <a:spcPts val="0"/>
              </a:spcAft>
              <a:buSzPts val="2000"/>
              <a:buNone/>
              <a:defRPr>
                <a:solidFill>
                  <a:schemeClr val="lt1"/>
                </a:solidFill>
              </a:defRPr>
            </a:lvl5pPr>
            <a:lvl6pPr lvl="5" algn="ctr">
              <a:lnSpc>
                <a:spcPct val="100000"/>
              </a:lnSpc>
              <a:spcBef>
                <a:spcPts val="400"/>
              </a:spcBef>
              <a:spcAft>
                <a:spcPts val="0"/>
              </a:spcAft>
              <a:buSzPts val="2000"/>
              <a:buNone/>
              <a:defRPr>
                <a:solidFill>
                  <a:schemeClr val="lt1"/>
                </a:solidFill>
              </a:defRPr>
            </a:lvl6pPr>
            <a:lvl7pPr lvl="6" algn="ctr">
              <a:lnSpc>
                <a:spcPct val="100000"/>
              </a:lnSpc>
              <a:spcBef>
                <a:spcPts val="360"/>
              </a:spcBef>
              <a:spcAft>
                <a:spcPts val="0"/>
              </a:spcAft>
              <a:buSzPts val="1800"/>
              <a:buNone/>
              <a:defRPr>
                <a:solidFill>
                  <a:schemeClr val="lt1"/>
                </a:solidFill>
              </a:defRPr>
            </a:lvl7pPr>
            <a:lvl8pPr lvl="7" algn="ctr">
              <a:lnSpc>
                <a:spcPct val="100000"/>
              </a:lnSpc>
              <a:spcBef>
                <a:spcPts val="360"/>
              </a:spcBef>
              <a:spcAft>
                <a:spcPts val="0"/>
              </a:spcAft>
              <a:buSzPts val="1800"/>
              <a:buNone/>
              <a:defRPr>
                <a:solidFill>
                  <a:schemeClr val="lt1"/>
                </a:solidFill>
              </a:defRPr>
            </a:lvl8pPr>
            <a:lvl9pPr lvl="8" algn="ctr">
              <a:lnSpc>
                <a:spcPct val="100000"/>
              </a:lnSpc>
              <a:spcBef>
                <a:spcPts val="360"/>
              </a:spcBef>
              <a:spcAft>
                <a:spcPts val="0"/>
              </a:spcAft>
              <a:buSzPts val="1800"/>
              <a:buNone/>
              <a:defRPr>
                <a:solidFill>
                  <a:schemeClr val="lt1"/>
                </a:solidFill>
              </a:defRPr>
            </a:lvl9pPr>
          </a:lstStyle>
          <a:p/>
        </p:txBody>
      </p:sp>
      <p:sp>
        <p:nvSpPr>
          <p:cNvPr id="50" name="Google Shape;50;p23"/>
          <p:cNvSpPr txBox="1"/>
          <p:nvPr>
            <p:ph idx="10" type="dt"/>
          </p:nvPr>
        </p:nvSpPr>
        <p:spPr>
          <a:xfrm>
            <a:off x="457200" y="6476999"/>
            <a:ext cx="2133600" cy="274320"/>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3"/>
          <p:cNvSpPr txBox="1"/>
          <p:nvPr>
            <p:ph idx="11" type="ftr"/>
          </p:nvPr>
        </p:nvSpPr>
        <p:spPr>
          <a:xfrm>
            <a:off x="2640596" y="6476999"/>
            <a:ext cx="5507719" cy="274320"/>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3"/>
          <p:cNvSpPr txBox="1"/>
          <p:nvPr>
            <p:ph idx="12" type="sldNum"/>
          </p:nvPr>
        </p:nvSpPr>
        <p:spPr>
          <a:xfrm>
            <a:off x="8204396" y="6476999"/>
            <a:ext cx="733864" cy="274320"/>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53" name="Google Shape;53;p23"/>
          <p:cNvSpPr/>
          <p:nvPr/>
        </p:nvSpPr>
        <p:spPr>
          <a:xfrm>
            <a:off x="0" y="5128334"/>
            <a:ext cx="9144000" cy="45720"/>
          </a:xfrm>
          <a:prstGeom prst="rect">
            <a:avLst/>
          </a:prstGeom>
          <a:solidFill>
            <a:srgbClr val="FFFFFF"/>
          </a:solidFill>
          <a:ln>
            <a:noFill/>
          </a:ln>
          <a:effectLst>
            <a:outerShdw blurRad="31750" rotWithShape="0" algn="tl" dir="5400000" dist="1016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gradFill>
          <a:gsLst>
            <a:gs pos="0">
              <a:srgbClr val="BEC4D3"/>
            </a:gs>
            <a:gs pos="12000">
              <a:srgbClr val="BEC4D3"/>
            </a:gs>
            <a:gs pos="20000">
              <a:srgbClr val="BDC3D1"/>
            </a:gs>
            <a:gs pos="100000">
              <a:srgbClr val="343945"/>
            </a:gs>
          </a:gsLst>
          <a:path path="circle">
            <a:fillToRect b="50%" l="50%" r="50%" t="50%"/>
          </a:path>
          <a:tileRect/>
        </a:gradFill>
      </p:bgPr>
    </p:bg>
    <p:spTree>
      <p:nvGrpSpPr>
        <p:cNvPr id="54" name="Shape 54"/>
        <p:cNvGrpSpPr/>
        <p:nvPr/>
      </p:nvGrpSpPr>
      <p:grpSpPr>
        <a:xfrm>
          <a:off x="0" y="0"/>
          <a:ext cx="0" cy="0"/>
          <a:chOff x="0" y="0"/>
          <a:chExt cx="0" cy="0"/>
        </a:xfrm>
      </p:grpSpPr>
      <p:sp>
        <p:nvSpPr>
          <p:cNvPr id="55" name="Google Shape;55;p27"/>
          <p:cNvSpPr/>
          <p:nvPr/>
        </p:nvSpPr>
        <p:spPr>
          <a:xfrm>
            <a:off x="0" y="1"/>
            <a:ext cx="9144000" cy="260252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6" name="Google Shape;56;p27"/>
          <p:cNvSpPr/>
          <p:nvPr/>
        </p:nvSpPr>
        <p:spPr>
          <a:xfrm>
            <a:off x="0" y="2602520"/>
            <a:ext cx="9144000" cy="45720"/>
          </a:xfrm>
          <a:prstGeom prst="rect">
            <a:avLst/>
          </a:prstGeom>
          <a:solidFill>
            <a:srgbClr val="FFFFFF"/>
          </a:solidFill>
          <a:ln>
            <a:noFill/>
          </a:ln>
          <a:effectLst>
            <a:outerShdw blurRad="31750" rotWithShape="0" algn="tl" dir="5400000" dist="1016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7" name="Google Shape;57;p27"/>
          <p:cNvSpPr txBox="1"/>
          <p:nvPr>
            <p:ph type="title"/>
          </p:nvPr>
        </p:nvSpPr>
        <p:spPr>
          <a:xfrm>
            <a:off x="749808" y="118872"/>
            <a:ext cx="8013192" cy="1636776"/>
          </a:xfrm>
          <a:prstGeom prst="rect">
            <a:avLst/>
          </a:prstGeom>
          <a:noFill/>
          <a:ln>
            <a:noFill/>
          </a:ln>
        </p:spPr>
        <p:txBody>
          <a:bodyPr anchorCtr="0" anchor="b" bIns="0" lIns="91425" spcFirstLastPara="1" rIns="91425" wrap="square" tIns="0">
            <a:normAutofit/>
          </a:bodyPr>
          <a:lstStyle>
            <a:lvl1pPr lvl="0" algn="l">
              <a:lnSpc>
                <a:spcPct val="100000"/>
              </a:lnSpc>
              <a:spcBef>
                <a:spcPts val="0"/>
              </a:spcBef>
              <a:spcAft>
                <a:spcPts val="0"/>
              </a:spcAft>
              <a:buClr>
                <a:srgbClr val="FFC700"/>
              </a:buClr>
              <a:buSzPts val="4700"/>
              <a:buFont typeface="Corbel"/>
              <a:buNone/>
              <a:defRPr b="1" sz="47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7"/>
          <p:cNvSpPr txBox="1"/>
          <p:nvPr>
            <p:ph idx="1" type="body"/>
          </p:nvPr>
        </p:nvSpPr>
        <p:spPr>
          <a:xfrm>
            <a:off x="740664" y="1828800"/>
            <a:ext cx="8022336" cy="685800"/>
          </a:xfrm>
          <a:prstGeom prst="rect">
            <a:avLst/>
          </a:prstGeom>
          <a:noFill/>
          <a:ln>
            <a:noFill/>
          </a:ln>
        </p:spPr>
        <p:txBody>
          <a:bodyPr anchorCtr="0" anchor="t" bIns="0" lIns="146300" spcFirstLastPara="1" rIns="45700" wrap="square" tIns="0">
            <a:normAutofit/>
          </a:bodyPr>
          <a:lstStyle>
            <a:lvl1pPr indent="-228600" lvl="0" marL="457200" algn="l">
              <a:lnSpc>
                <a:spcPct val="100000"/>
              </a:lnSpc>
              <a:spcBef>
                <a:spcPts val="0"/>
              </a:spcBef>
              <a:spcAft>
                <a:spcPts val="0"/>
              </a:spcAft>
              <a:buSzPts val="1600"/>
              <a:buNone/>
              <a:defRPr sz="2000">
                <a:solidFill>
                  <a:srgbClr val="FFFFFF"/>
                </a:solidFill>
              </a:defRPr>
            </a:lvl1pPr>
            <a:lvl2pPr indent="-228600" lvl="1" marL="914400" algn="l">
              <a:lnSpc>
                <a:spcPct val="100000"/>
              </a:lnSpc>
              <a:spcBef>
                <a:spcPts val="360"/>
              </a:spcBef>
              <a:spcAft>
                <a:spcPts val="0"/>
              </a:spcAft>
              <a:buSzPts val="1620"/>
              <a:buNone/>
              <a:defRPr sz="1800">
                <a:solidFill>
                  <a:schemeClr val="lt1"/>
                </a:solidFill>
              </a:defRPr>
            </a:lvl2pPr>
            <a:lvl3pPr indent="-228600" lvl="2" marL="1371600" algn="l">
              <a:lnSpc>
                <a:spcPct val="100000"/>
              </a:lnSpc>
              <a:spcBef>
                <a:spcPts val="320"/>
              </a:spcBef>
              <a:spcAft>
                <a:spcPts val="0"/>
              </a:spcAft>
              <a:buSzPts val="1600"/>
              <a:buNone/>
              <a:defRPr sz="1600">
                <a:solidFill>
                  <a:schemeClr val="lt1"/>
                </a:solidFill>
              </a:defRPr>
            </a:lvl3pPr>
            <a:lvl4pPr indent="-228600" lvl="3" marL="1828800" algn="l">
              <a:lnSpc>
                <a:spcPct val="100000"/>
              </a:lnSpc>
              <a:spcBef>
                <a:spcPts val="280"/>
              </a:spcBef>
              <a:spcAft>
                <a:spcPts val="0"/>
              </a:spcAft>
              <a:buSzPts val="1400"/>
              <a:buNone/>
              <a:defRPr sz="1400">
                <a:solidFill>
                  <a:schemeClr val="lt1"/>
                </a:solidFill>
              </a:defRPr>
            </a:lvl4pPr>
            <a:lvl5pPr indent="-228600" lvl="4" marL="2286000" algn="l">
              <a:lnSpc>
                <a:spcPct val="100000"/>
              </a:lnSpc>
              <a:spcBef>
                <a:spcPts val="280"/>
              </a:spcBef>
              <a:spcAft>
                <a:spcPts val="0"/>
              </a:spcAft>
              <a:buSzPts val="1400"/>
              <a:buNone/>
              <a:defRPr sz="1400">
                <a:solidFill>
                  <a:schemeClr val="lt1"/>
                </a:solidFill>
              </a:defRPr>
            </a:lvl5pPr>
            <a:lvl6pPr indent="-228600" lvl="5" marL="2743200" algn="l">
              <a:lnSpc>
                <a:spcPct val="100000"/>
              </a:lnSpc>
              <a:spcBef>
                <a:spcPts val="280"/>
              </a:spcBef>
              <a:spcAft>
                <a:spcPts val="0"/>
              </a:spcAft>
              <a:buSzPts val="1400"/>
              <a:buNone/>
              <a:defRPr sz="1400">
                <a:solidFill>
                  <a:schemeClr val="lt1"/>
                </a:solidFill>
              </a:defRPr>
            </a:lvl6pPr>
            <a:lvl7pPr indent="-228600" lvl="6" marL="3200400" algn="l">
              <a:lnSpc>
                <a:spcPct val="100000"/>
              </a:lnSpc>
              <a:spcBef>
                <a:spcPts val="280"/>
              </a:spcBef>
              <a:spcAft>
                <a:spcPts val="0"/>
              </a:spcAft>
              <a:buSzPts val="1400"/>
              <a:buNone/>
              <a:defRPr sz="1400">
                <a:solidFill>
                  <a:schemeClr val="lt1"/>
                </a:solidFill>
              </a:defRPr>
            </a:lvl7pPr>
            <a:lvl8pPr indent="-228600" lvl="7" marL="3657600" algn="l">
              <a:lnSpc>
                <a:spcPct val="100000"/>
              </a:lnSpc>
              <a:spcBef>
                <a:spcPts val="280"/>
              </a:spcBef>
              <a:spcAft>
                <a:spcPts val="0"/>
              </a:spcAft>
              <a:buSzPts val="1400"/>
              <a:buNone/>
              <a:defRPr sz="1400">
                <a:solidFill>
                  <a:schemeClr val="lt1"/>
                </a:solidFill>
              </a:defRPr>
            </a:lvl8pPr>
            <a:lvl9pPr indent="-228600" lvl="8" marL="4114800" algn="l">
              <a:lnSpc>
                <a:spcPct val="100000"/>
              </a:lnSpc>
              <a:spcBef>
                <a:spcPts val="280"/>
              </a:spcBef>
              <a:spcAft>
                <a:spcPts val="0"/>
              </a:spcAft>
              <a:buSzPts val="1400"/>
              <a:buNone/>
              <a:defRPr sz="1400">
                <a:solidFill>
                  <a:schemeClr val="lt1"/>
                </a:solidFill>
              </a:defRPr>
            </a:lvl9pPr>
          </a:lstStyle>
          <a:p/>
        </p:txBody>
      </p:sp>
      <p:sp>
        <p:nvSpPr>
          <p:cNvPr id="59" name="Google Shape;59;p27"/>
          <p:cNvSpPr txBox="1"/>
          <p:nvPr>
            <p:ph idx="10" type="dt"/>
          </p:nvPr>
        </p:nvSpPr>
        <p:spPr>
          <a:xfrm>
            <a:off x="457200" y="6476999"/>
            <a:ext cx="2133600" cy="274320"/>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1" type="ftr"/>
          </p:nvPr>
        </p:nvSpPr>
        <p:spPr>
          <a:xfrm>
            <a:off x="2640596" y="6476999"/>
            <a:ext cx="5507719" cy="274320"/>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7"/>
          <p:cNvSpPr txBox="1"/>
          <p:nvPr>
            <p:ph idx="12" type="sldNum"/>
          </p:nvPr>
        </p:nvSpPr>
        <p:spPr>
          <a:xfrm>
            <a:off x="8204396" y="6476999"/>
            <a:ext cx="733864" cy="274320"/>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28"/>
          <p:cNvSpPr txBox="1"/>
          <p:nvPr>
            <p:ph type="title"/>
          </p:nvPr>
        </p:nvSpPr>
        <p:spPr>
          <a:xfrm>
            <a:off x="457200" y="152400"/>
            <a:ext cx="8229600" cy="1251062"/>
          </a:xfrm>
          <a:prstGeom prst="rect">
            <a:avLst/>
          </a:prstGeom>
          <a:noFill/>
          <a:ln>
            <a:noFill/>
          </a:ln>
        </p:spPr>
        <p:txBody>
          <a:bodyPr anchorCtr="0" anchor="ctr" bIns="45700" lIns="91425" spcFirstLastPara="1" rIns="45700" wrap="square" tIns="45700">
            <a:normAutofit/>
          </a:bodyPr>
          <a:lstStyle>
            <a:lvl1pPr lvl="0" algn="l">
              <a:lnSpc>
                <a:spcPct val="100000"/>
              </a:lnSpc>
              <a:spcBef>
                <a:spcPts val="0"/>
              </a:spcBef>
              <a:spcAft>
                <a:spcPts val="0"/>
              </a:spcAft>
              <a:buClr>
                <a:srgbClr val="FFC700"/>
              </a:buClr>
              <a:buSzPts val="45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8"/>
          <p:cNvSpPr txBox="1"/>
          <p:nvPr>
            <p:ph idx="1" type="body"/>
          </p:nvPr>
        </p:nvSpPr>
        <p:spPr>
          <a:xfrm>
            <a:off x="457200" y="1698987"/>
            <a:ext cx="4040188" cy="715355"/>
          </a:xfrm>
          <a:prstGeom prst="rect">
            <a:avLst/>
          </a:prstGeom>
          <a:noFill/>
          <a:ln>
            <a:noFill/>
          </a:ln>
        </p:spPr>
        <p:txBody>
          <a:bodyPr anchorCtr="0" anchor="ctr" bIns="45700" lIns="146300" spcFirstLastPara="1" rIns="91425" wrap="square" tIns="91425">
            <a:normAutofit/>
          </a:bodyPr>
          <a:lstStyle>
            <a:lvl1pPr indent="-228600" lvl="0" marL="457200" algn="l">
              <a:lnSpc>
                <a:spcPct val="100000"/>
              </a:lnSpc>
              <a:spcBef>
                <a:spcPts val="0"/>
              </a:spcBef>
              <a:spcAft>
                <a:spcPts val="0"/>
              </a:spcAft>
              <a:buSzPts val="1840"/>
              <a:buNone/>
              <a:defRPr b="1" sz="2300" cap="none"/>
            </a:lvl1pPr>
            <a:lvl2pPr indent="-228600" lvl="1" marL="914400" algn="l">
              <a:lnSpc>
                <a:spcPct val="100000"/>
              </a:lnSpc>
              <a:spcBef>
                <a:spcPts val="400"/>
              </a:spcBef>
              <a:spcAft>
                <a:spcPts val="0"/>
              </a:spcAft>
              <a:buSzPts val="18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65" name="Google Shape;65;p28"/>
          <p:cNvSpPr txBox="1"/>
          <p:nvPr>
            <p:ph idx="2" type="body"/>
          </p:nvPr>
        </p:nvSpPr>
        <p:spPr>
          <a:xfrm>
            <a:off x="457200" y="2449512"/>
            <a:ext cx="4040188" cy="3951288"/>
          </a:xfrm>
          <a:prstGeom prst="rect">
            <a:avLst/>
          </a:prstGeom>
          <a:noFill/>
          <a:ln>
            <a:noFill/>
          </a:ln>
        </p:spPr>
        <p:txBody>
          <a:bodyPr anchorCtr="0" anchor="t" bIns="45700" lIns="54850" spcFirstLastPara="1" rIns="91425" wrap="square" tIns="91425">
            <a:normAutofit/>
          </a:bodyPr>
          <a:lstStyle>
            <a:lvl1pPr indent="-350520" lvl="0" marL="457200" algn="l">
              <a:lnSpc>
                <a:spcPct val="100000"/>
              </a:lnSpc>
              <a:spcBef>
                <a:spcPts val="0"/>
              </a:spcBef>
              <a:spcAft>
                <a:spcPts val="0"/>
              </a:spcAft>
              <a:buSzPts val="1920"/>
              <a:buChar char="◼"/>
              <a:defRPr sz="2400"/>
            </a:lvl1pPr>
            <a:lvl2pPr indent="-342900" lvl="1" marL="914400" algn="l">
              <a:lnSpc>
                <a:spcPct val="100000"/>
              </a:lnSpc>
              <a:spcBef>
                <a:spcPts val="400"/>
              </a:spcBef>
              <a:spcAft>
                <a:spcPts val="0"/>
              </a:spcAft>
              <a:buSzPts val="18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66" name="Google Shape;66;p28"/>
          <p:cNvSpPr txBox="1"/>
          <p:nvPr>
            <p:ph idx="3" type="body"/>
          </p:nvPr>
        </p:nvSpPr>
        <p:spPr>
          <a:xfrm>
            <a:off x="4645025" y="1698987"/>
            <a:ext cx="4041775" cy="715355"/>
          </a:xfrm>
          <a:prstGeom prst="rect">
            <a:avLst/>
          </a:prstGeom>
          <a:noFill/>
          <a:ln>
            <a:noFill/>
          </a:ln>
        </p:spPr>
        <p:txBody>
          <a:bodyPr anchorCtr="0" anchor="ctr" bIns="45700" lIns="146300" spcFirstLastPara="1" rIns="91425" wrap="square" tIns="91425">
            <a:normAutofit/>
          </a:bodyPr>
          <a:lstStyle>
            <a:lvl1pPr indent="-228600" lvl="0" marL="457200" algn="l">
              <a:lnSpc>
                <a:spcPct val="100000"/>
              </a:lnSpc>
              <a:spcBef>
                <a:spcPts val="0"/>
              </a:spcBef>
              <a:spcAft>
                <a:spcPts val="0"/>
              </a:spcAft>
              <a:buSzPts val="1840"/>
              <a:buNone/>
              <a:defRPr b="1" sz="2300" cap="none"/>
            </a:lvl1pPr>
            <a:lvl2pPr indent="-228600" lvl="1" marL="914400" algn="l">
              <a:lnSpc>
                <a:spcPct val="100000"/>
              </a:lnSpc>
              <a:spcBef>
                <a:spcPts val="400"/>
              </a:spcBef>
              <a:spcAft>
                <a:spcPts val="0"/>
              </a:spcAft>
              <a:buSzPts val="18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67" name="Google Shape;67;p28"/>
          <p:cNvSpPr txBox="1"/>
          <p:nvPr>
            <p:ph idx="4" type="body"/>
          </p:nvPr>
        </p:nvSpPr>
        <p:spPr>
          <a:xfrm>
            <a:off x="4645025" y="2449512"/>
            <a:ext cx="4041775" cy="3951288"/>
          </a:xfrm>
          <a:prstGeom prst="rect">
            <a:avLst/>
          </a:prstGeom>
          <a:noFill/>
          <a:ln>
            <a:noFill/>
          </a:ln>
        </p:spPr>
        <p:txBody>
          <a:bodyPr anchorCtr="0" anchor="t" bIns="45700" lIns="54850" spcFirstLastPara="1" rIns="91425" wrap="square" tIns="91425">
            <a:normAutofit/>
          </a:bodyPr>
          <a:lstStyle>
            <a:lvl1pPr indent="-350520" lvl="0" marL="457200" algn="l">
              <a:lnSpc>
                <a:spcPct val="100000"/>
              </a:lnSpc>
              <a:spcBef>
                <a:spcPts val="0"/>
              </a:spcBef>
              <a:spcAft>
                <a:spcPts val="0"/>
              </a:spcAft>
              <a:buSzPts val="1920"/>
              <a:buChar char="◼"/>
              <a:defRPr sz="2400"/>
            </a:lvl1pPr>
            <a:lvl2pPr indent="-342900" lvl="1" marL="914400" algn="l">
              <a:lnSpc>
                <a:spcPct val="100000"/>
              </a:lnSpc>
              <a:spcBef>
                <a:spcPts val="400"/>
              </a:spcBef>
              <a:spcAft>
                <a:spcPts val="0"/>
              </a:spcAft>
              <a:buSzPts val="18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68" name="Google Shape;68;p28"/>
          <p:cNvSpPr txBox="1"/>
          <p:nvPr>
            <p:ph idx="10" type="dt"/>
          </p:nvPr>
        </p:nvSpPr>
        <p:spPr>
          <a:xfrm>
            <a:off x="457200" y="6476999"/>
            <a:ext cx="2133600" cy="274320"/>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8"/>
          <p:cNvSpPr txBox="1"/>
          <p:nvPr>
            <p:ph idx="11" type="ftr"/>
          </p:nvPr>
        </p:nvSpPr>
        <p:spPr>
          <a:xfrm>
            <a:off x="2640596" y="6476999"/>
            <a:ext cx="5507719" cy="274320"/>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8"/>
          <p:cNvSpPr txBox="1"/>
          <p:nvPr>
            <p:ph idx="12" type="sldNum"/>
          </p:nvPr>
        </p:nvSpPr>
        <p:spPr>
          <a:xfrm>
            <a:off x="8204396" y="6476999"/>
            <a:ext cx="733864" cy="274320"/>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29"/>
          <p:cNvSpPr txBox="1"/>
          <p:nvPr>
            <p:ph type="title"/>
          </p:nvPr>
        </p:nvSpPr>
        <p:spPr>
          <a:xfrm>
            <a:off x="457200" y="152400"/>
            <a:ext cx="8229600" cy="1251062"/>
          </a:xfrm>
          <a:prstGeom prst="rect">
            <a:avLst/>
          </a:prstGeom>
          <a:noFill/>
          <a:ln>
            <a:noFill/>
          </a:ln>
        </p:spPr>
        <p:txBody>
          <a:bodyPr anchorCtr="0" anchor="ctr" bIns="45700" lIns="91425" spcFirstLastPara="1" rIns="45700" wrap="square" tIns="45700">
            <a:normAutofit/>
          </a:bodyPr>
          <a:lstStyle>
            <a:lvl1pPr lvl="0" algn="l">
              <a:lnSpc>
                <a:spcPct val="100000"/>
              </a:lnSpc>
              <a:spcBef>
                <a:spcPts val="0"/>
              </a:spcBef>
              <a:spcAft>
                <a:spcPts val="0"/>
              </a:spcAft>
              <a:buClr>
                <a:srgbClr val="FFC7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9"/>
          <p:cNvSpPr txBox="1"/>
          <p:nvPr>
            <p:ph idx="10" type="dt"/>
          </p:nvPr>
        </p:nvSpPr>
        <p:spPr>
          <a:xfrm>
            <a:off x="457200" y="6476999"/>
            <a:ext cx="2133600" cy="274320"/>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9"/>
          <p:cNvSpPr txBox="1"/>
          <p:nvPr>
            <p:ph idx="11" type="ftr"/>
          </p:nvPr>
        </p:nvSpPr>
        <p:spPr>
          <a:xfrm>
            <a:off x="2640596" y="6476999"/>
            <a:ext cx="5507719" cy="274320"/>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9"/>
          <p:cNvSpPr txBox="1"/>
          <p:nvPr>
            <p:ph idx="12" type="sldNum"/>
          </p:nvPr>
        </p:nvSpPr>
        <p:spPr>
          <a:xfrm>
            <a:off x="8204396" y="6476999"/>
            <a:ext cx="733864" cy="274320"/>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76" name="Shape 76"/>
        <p:cNvGrpSpPr/>
        <p:nvPr/>
      </p:nvGrpSpPr>
      <p:grpSpPr>
        <a:xfrm>
          <a:off x="0" y="0"/>
          <a:ext cx="0" cy="0"/>
          <a:chOff x="0" y="0"/>
          <a:chExt cx="0" cy="0"/>
        </a:xfrm>
      </p:grpSpPr>
      <p:sp>
        <p:nvSpPr>
          <p:cNvPr id="77" name="Google Shape;77;p30"/>
          <p:cNvSpPr txBox="1"/>
          <p:nvPr>
            <p:ph idx="10" type="dt"/>
          </p:nvPr>
        </p:nvSpPr>
        <p:spPr>
          <a:xfrm>
            <a:off x="457200" y="6476999"/>
            <a:ext cx="2133600" cy="274320"/>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0"/>
          <p:cNvSpPr txBox="1"/>
          <p:nvPr>
            <p:ph idx="11" type="ftr"/>
          </p:nvPr>
        </p:nvSpPr>
        <p:spPr>
          <a:xfrm>
            <a:off x="2640596" y="6476999"/>
            <a:ext cx="5507719" cy="274320"/>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0"/>
          <p:cNvSpPr txBox="1"/>
          <p:nvPr>
            <p:ph idx="12" type="sldNum"/>
          </p:nvPr>
        </p:nvSpPr>
        <p:spPr>
          <a:xfrm>
            <a:off x="8204396" y="6476999"/>
            <a:ext cx="733864" cy="274320"/>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31"/>
          <p:cNvSpPr txBox="1"/>
          <p:nvPr>
            <p:ph type="title"/>
          </p:nvPr>
        </p:nvSpPr>
        <p:spPr>
          <a:xfrm>
            <a:off x="167838" y="152400"/>
            <a:ext cx="2523744" cy="978408"/>
          </a:xfrm>
          <a:prstGeom prst="rect">
            <a:avLst/>
          </a:prstGeom>
          <a:noFill/>
          <a:ln>
            <a:noFill/>
          </a:ln>
        </p:spPr>
        <p:txBody>
          <a:bodyPr anchorCtr="0" anchor="b" bIns="0" lIns="73150" spcFirstLastPara="1" rIns="45700" wrap="square" tIns="45700">
            <a:normAutofit/>
          </a:bodyPr>
          <a:lstStyle>
            <a:lvl1pPr lvl="0" algn="l">
              <a:lnSpc>
                <a:spcPct val="100000"/>
              </a:lnSpc>
              <a:spcBef>
                <a:spcPts val="0"/>
              </a:spcBef>
              <a:spcAft>
                <a:spcPts val="0"/>
              </a:spcAft>
              <a:buClr>
                <a:srgbClr val="FFC700"/>
              </a:buClr>
              <a:buSzPts val="2000"/>
              <a:buFont typeface="Corbel"/>
              <a:buNone/>
              <a:defRPr b="0"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1"/>
          <p:cNvSpPr txBox="1"/>
          <p:nvPr>
            <p:ph idx="1" type="body"/>
          </p:nvPr>
        </p:nvSpPr>
        <p:spPr>
          <a:xfrm>
            <a:off x="3019377" y="1743133"/>
            <a:ext cx="5920641" cy="4558885"/>
          </a:xfrm>
          <a:prstGeom prst="rect">
            <a:avLst/>
          </a:prstGeom>
          <a:noFill/>
          <a:ln>
            <a:noFill/>
          </a:ln>
        </p:spPr>
        <p:txBody>
          <a:bodyPr anchorCtr="0" anchor="t" bIns="45700" lIns="54850" spcFirstLastPara="1" rIns="91425" wrap="square" tIns="91425">
            <a:normAutofit/>
          </a:bodyPr>
          <a:lstStyle>
            <a:lvl1pPr indent="-391160" lvl="0" marL="457200" algn="l">
              <a:lnSpc>
                <a:spcPct val="100000"/>
              </a:lnSpc>
              <a:spcBef>
                <a:spcPts val="0"/>
              </a:spcBef>
              <a:spcAft>
                <a:spcPts val="0"/>
              </a:spcAft>
              <a:buSzPts val="2560"/>
              <a:buChar char="◼"/>
              <a:defRPr sz="3200"/>
            </a:lvl1pPr>
            <a:lvl2pPr indent="-388619" lvl="1" marL="914400" algn="l">
              <a:lnSpc>
                <a:spcPct val="100000"/>
              </a:lnSpc>
              <a:spcBef>
                <a:spcPts val="560"/>
              </a:spcBef>
              <a:spcAft>
                <a:spcPts val="0"/>
              </a:spcAft>
              <a:buSzPts val="2520"/>
              <a:buChar char="▪"/>
              <a:defRPr sz="2800"/>
            </a:lvl2pPr>
            <a:lvl3pPr indent="-381000" lvl="2" marL="1371600" algn="l">
              <a:lnSpc>
                <a:spcPct val="100000"/>
              </a:lnSpc>
              <a:spcBef>
                <a:spcPts val="480"/>
              </a:spcBef>
              <a:spcAft>
                <a:spcPts val="0"/>
              </a:spcAft>
              <a:buSzPts val="2400"/>
              <a:buChar char="▪"/>
              <a:defRPr sz="2400"/>
            </a:lvl3pPr>
            <a:lvl4pPr indent="-355600" lvl="3" marL="1828800" algn="l">
              <a:lnSpc>
                <a:spcPct val="100000"/>
              </a:lnSpc>
              <a:spcBef>
                <a:spcPts val="400"/>
              </a:spcBef>
              <a:spcAft>
                <a:spcPts val="0"/>
              </a:spcAft>
              <a:buSzPts val="2000"/>
              <a:buChar char="▪"/>
              <a:defRPr sz="2000"/>
            </a:lvl4pPr>
            <a:lvl5pPr indent="-355600" lvl="4" marL="2286000" algn="l">
              <a:lnSpc>
                <a:spcPct val="100000"/>
              </a:lnSpc>
              <a:spcBef>
                <a:spcPts val="400"/>
              </a:spcBef>
              <a:spcAft>
                <a:spcPts val="0"/>
              </a:spcAft>
              <a:buSzPts val="2000"/>
              <a:buChar char="?"/>
              <a:defRPr sz="2000"/>
            </a:lvl5pPr>
            <a:lvl6pPr indent="-355600" lvl="5" marL="2743200" algn="l">
              <a:lnSpc>
                <a:spcPct val="100000"/>
              </a:lnSpc>
              <a:spcBef>
                <a:spcPts val="400"/>
              </a:spcBef>
              <a:spcAft>
                <a:spcPts val="0"/>
              </a:spcAft>
              <a:buSzPts val="2000"/>
              <a:buChar char="●"/>
              <a:defRPr sz="2000"/>
            </a:lvl6pPr>
            <a:lvl7pPr indent="-355600" lvl="6" marL="3200400" algn="l">
              <a:lnSpc>
                <a:spcPct val="100000"/>
              </a:lnSpc>
              <a:spcBef>
                <a:spcPts val="400"/>
              </a:spcBef>
              <a:spcAft>
                <a:spcPts val="0"/>
              </a:spcAft>
              <a:buSzPts val="2000"/>
              <a:buChar char="●"/>
              <a:defRPr sz="2000"/>
            </a:lvl7pPr>
            <a:lvl8pPr indent="-355600" lvl="7" marL="3657600" algn="l">
              <a:lnSpc>
                <a:spcPct val="100000"/>
              </a:lnSpc>
              <a:spcBef>
                <a:spcPts val="400"/>
              </a:spcBef>
              <a:spcAft>
                <a:spcPts val="0"/>
              </a:spcAft>
              <a:buSzPts val="2000"/>
              <a:buChar char="●"/>
              <a:defRPr sz="2000"/>
            </a:lvl8pPr>
            <a:lvl9pPr indent="-355600" lvl="8" marL="4114800" algn="l">
              <a:lnSpc>
                <a:spcPct val="100000"/>
              </a:lnSpc>
              <a:spcBef>
                <a:spcPts val="400"/>
              </a:spcBef>
              <a:spcAft>
                <a:spcPts val="0"/>
              </a:spcAft>
              <a:buSzPts val="2000"/>
              <a:buChar char="●"/>
              <a:defRPr sz="2000"/>
            </a:lvl9pPr>
          </a:lstStyle>
          <a:p/>
        </p:txBody>
      </p:sp>
      <p:sp>
        <p:nvSpPr>
          <p:cNvPr id="83" name="Google Shape;83;p31"/>
          <p:cNvSpPr txBox="1"/>
          <p:nvPr>
            <p:ph idx="2" type="body"/>
          </p:nvPr>
        </p:nvSpPr>
        <p:spPr>
          <a:xfrm>
            <a:off x="167838" y="1730018"/>
            <a:ext cx="2468880" cy="4572000"/>
          </a:xfrm>
          <a:prstGeom prst="rect">
            <a:avLst/>
          </a:prstGeom>
          <a:noFill/>
          <a:ln>
            <a:noFill/>
          </a:ln>
        </p:spPr>
        <p:txBody>
          <a:bodyPr anchorCtr="0" anchor="t" bIns="45700" lIns="54850" spcFirstLastPara="1" rIns="91425" wrap="square" tIns="91425">
            <a:normAutofit/>
          </a:bodyPr>
          <a:lstStyle>
            <a:lvl1pPr indent="-228600" lvl="0" marL="457200" algn="l">
              <a:lnSpc>
                <a:spcPct val="100000"/>
              </a:lnSpc>
              <a:spcBef>
                <a:spcPts val="0"/>
              </a:spcBef>
              <a:spcAft>
                <a:spcPts val="0"/>
              </a:spcAft>
              <a:buSzPts val="1120"/>
              <a:buNone/>
              <a:defRPr sz="1400"/>
            </a:lvl1pPr>
            <a:lvl2pPr indent="-228600" lvl="1" marL="914400" algn="l">
              <a:lnSpc>
                <a:spcPct val="100000"/>
              </a:lnSpc>
              <a:spcBef>
                <a:spcPts val="240"/>
              </a:spcBef>
              <a:spcAft>
                <a:spcPts val="0"/>
              </a:spcAft>
              <a:buSzPts val="108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84" name="Google Shape;84;p31"/>
          <p:cNvSpPr txBox="1"/>
          <p:nvPr>
            <p:ph idx="10" type="dt"/>
          </p:nvPr>
        </p:nvSpPr>
        <p:spPr>
          <a:xfrm>
            <a:off x="457200" y="6476999"/>
            <a:ext cx="2133600" cy="274320"/>
          </a:xfrm>
          <a:prstGeom prst="rect">
            <a:avLst/>
          </a:prstGeom>
          <a:noFill/>
          <a:ln>
            <a:noFill/>
          </a:ln>
        </p:spPr>
        <p:txBody>
          <a:bodyPr anchorCtr="0" anchor="b" bIns="0" lIns="1097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1"/>
          <p:cNvSpPr txBox="1"/>
          <p:nvPr>
            <p:ph idx="11" type="ftr"/>
          </p:nvPr>
        </p:nvSpPr>
        <p:spPr>
          <a:xfrm>
            <a:off x="2640596" y="6476999"/>
            <a:ext cx="5507719" cy="274320"/>
          </a:xfrm>
          <a:prstGeom prst="rect">
            <a:avLst/>
          </a:prstGeom>
          <a:noFill/>
          <a:ln>
            <a:noFill/>
          </a:ln>
        </p:spPr>
        <p:txBody>
          <a:bodyPr anchorCtr="0" anchor="b" bIns="0" lIns="45700"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1"/>
          <p:cNvSpPr txBox="1"/>
          <p:nvPr>
            <p:ph idx="12" type="sldNum"/>
          </p:nvPr>
        </p:nvSpPr>
        <p:spPr>
          <a:xfrm>
            <a:off x="8204396" y="6476999"/>
            <a:ext cx="733864" cy="274320"/>
          </a:xfrm>
          <a:prstGeom prst="rect">
            <a:avLst/>
          </a:prstGeom>
          <a:noFill/>
          <a:ln>
            <a:noFill/>
          </a:ln>
        </p:spPr>
        <p:txBody>
          <a:bodyPr anchorCtr="0" anchor="b" bIns="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87" name="Google Shape;87;p31"/>
          <p:cNvSpPr/>
          <p:nvPr/>
        </p:nvSpPr>
        <p:spPr>
          <a:xfrm>
            <a:off x="2855737" y="0"/>
            <a:ext cx="45720" cy="145389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8" name="Google Shape;88;p31"/>
          <p:cNvSpPr/>
          <p:nvPr/>
        </p:nvSpPr>
        <p:spPr>
          <a:xfrm>
            <a:off x="2855737" y="0"/>
            <a:ext cx="45720" cy="145389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22"/>
          <p:cNvSpPr/>
          <p:nvPr/>
        </p:nvSpPr>
        <p:spPr>
          <a:xfrm>
            <a:off x="0" y="1435895"/>
            <a:ext cx="9144000" cy="45720"/>
          </a:xfrm>
          <a:prstGeom prst="rect">
            <a:avLst/>
          </a:prstGeom>
          <a:solidFill>
            <a:srgbClr val="FFFFFF"/>
          </a:solidFill>
          <a:ln>
            <a:noFill/>
          </a:ln>
          <a:effectLst>
            <a:outerShdw blurRad="31750" rotWithShape="0" algn="tl" dir="5400000" dist="1016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 name="Google Shape;11;p22"/>
          <p:cNvSpPr/>
          <p:nvPr/>
        </p:nvSpPr>
        <p:spPr>
          <a:xfrm>
            <a:off x="0" y="0"/>
            <a:ext cx="9143999" cy="1433733"/>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 name="Google Shape;12;p22"/>
          <p:cNvSpPr txBox="1"/>
          <p:nvPr>
            <p:ph type="title"/>
          </p:nvPr>
        </p:nvSpPr>
        <p:spPr>
          <a:xfrm>
            <a:off x="457200" y="152400"/>
            <a:ext cx="8229600" cy="1251062"/>
          </a:xfrm>
          <a:prstGeom prst="rect">
            <a:avLst/>
          </a:prstGeom>
          <a:noFill/>
          <a:ln>
            <a:noFill/>
          </a:ln>
        </p:spPr>
        <p:txBody>
          <a:bodyPr anchorCtr="0" anchor="ctr" bIns="45700" lIns="91425" spcFirstLastPara="1" rIns="45700" wrap="square" tIns="45700">
            <a:normAutofit/>
          </a:bodyPr>
          <a:lstStyle>
            <a:lvl1pPr lvl="0" marR="0" rtl="0" algn="l">
              <a:lnSpc>
                <a:spcPct val="100000"/>
              </a:lnSpc>
              <a:spcBef>
                <a:spcPts val="0"/>
              </a:spcBef>
              <a:spcAft>
                <a:spcPts val="0"/>
              </a:spcAft>
              <a:buClr>
                <a:srgbClr val="FFC700"/>
              </a:buClr>
              <a:buSzPts val="4500"/>
              <a:buFont typeface="Corbel"/>
              <a:buNone/>
              <a:defRPr b="1" i="0" sz="4500" u="none" cap="none" strike="noStrike">
                <a:solidFill>
                  <a:srgbClr val="FFC700"/>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22"/>
          <p:cNvSpPr txBox="1"/>
          <p:nvPr>
            <p:ph idx="1" type="body"/>
          </p:nvPr>
        </p:nvSpPr>
        <p:spPr>
          <a:xfrm>
            <a:off x="457200" y="1775191"/>
            <a:ext cx="8229600" cy="4625609"/>
          </a:xfrm>
          <a:prstGeom prst="rect">
            <a:avLst/>
          </a:prstGeom>
          <a:noFill/>
          <a:ln>
            <a:noFill/>
          </a:ln>
        </p:spPr>
        <p:txBody>
          <a:bodyPr anchorCtr="0" anchor="t" bIns="45700" lIns="54850" spcFirstLastPara="1" rIns="91425" wrap="square" tIns="91425">
            <a:normAutofit/>
          </a:bodyPr>
          <a:lstStyle>
            <a:lvl1pPr indent="-391160" lvl="0" marL="457200" marR="0" rtl="0" algn="l">
              <a:lnSpc>
                <a:spcPct val="100000"/>
              </a:lnSpc>
              <a:spcBef>
                <a:spcPts val="0"/>
              </a:spcBef>
              <a:spcAft>
                <a:spcPts val="0"/>
              </a:spcAft>
              <a:buClr>
                <a:schemeClr val="accent1"/>
              </a:buClr>
              <a:buSzPts val="2560"/>
              <a:buFont typeface="Noto Sans Symbols"/>
              <a:buChar char="◼"/>
              <a:defRPr b="0" i="0" sz="3200" u="none" cap="none" strike="noStrike">
                <a:solidFill>
                  <a:schemeClr val="lt1"/>
                </a:solidFill>
                <a:latin typeface="Corbel"/>
                <a:ea typeface="Corbel"/>
                <a:cs typeface="Corbel"/>
                <a:sym typeface="Corbel"/>
              </a:defRPr>
            </a:lvl1pPr>
            <a:lvl2pPr indent="-388619" lvl="1" marL="914400" marR="0" rtl="0" algn="l">
              <a:lnSpc>
                <a:spcPct val="100000"/>
              </a:lnSpc>
              <a:spcBef>
                <a:spcPts val="560"/>
              </a:spcBef>
              <a:spcAft>
                <a:spcPts val="0"/>
              </a:spcAft>
              <a:buClr>
                <a:schemeClr val="accent2"/>
              </a:buClr>
              <a:buSzPts val="2520"/>
              <a:buFont typeface="Noto Sans Symbols"/>
              <a:buChar char="▪"/>
              <a:defRPr b="0" i="0" sz="2800" u="none" cap="none" strike="noStrike">
                <a:solidFill>
                  <a:schemeClr val="lt1"/>
                </a:solidFill>
                <a:latin typeface="Corbel"/>
                <a:ea typeface="Corbel"/>
                <a:cs typeface="Corbel"/>
                <a:sym typeface="Corbel"/>
              </a:defRPr>
            </a:lvl2pPr>
            <a:lvl3pPr indent="-381000" lvl="2" marL="1371600" marR="0" rtl="0" algn="l">
              <a:lnSpc>
                <a:spcPct val="100000"/>
              </a:lnSpc>
              <a:spcBef>
                <a:spcPts val="480"/>
              </a:spcBef>
              <a:spcAft>
                <a:spcPts val="0"/>
              </a:spcAft>
              <a:buClr>
                <a:schemeClr val="accent3"/>
              </a:buClr>
              <a:buSzPts val="2400"/>
              <a:buFont typeface="Arial"/>
              <a:buChar char="▪"/>
              <a:defRPr b="0" i="0" sz="2400" u="none" cap="none" strike="noStrike">
                <a:solidFill>
                  <a:schemeClr val="lt1"/>
                </a:solidFill>
                <a:latin typeface="Corbel"/>
                <a:ea typeface="Corbel"/>
                <a:cs typeface="Corbel"/>
                <a:sym typeface="Corbel"/>
              </a:defRPr>
            </a:lvl3pPr>
            <a:lvl4pPr indent="-355600" lvl="3" marL="1828800" marR="0" rtl="0" algn="l">
              <a:lnSpc>
                <a:spcPct val="100000"/>
              </a:lnSpc>
              <a:spcBef>
                <a:spcPts val="400"/>
              </a:spcBef>
              <a:spcAft>
                <a:spcPts val="0"/>
              </a:spcAft>
              <a:buClr>
                <a:schemeClr val="accent4"/>
              </a:buClr>
              <a:buSzPts val="2000"/>
              <a:buFont typeface="Arial"/>
              <a:buChar char="▪"/>
              <a:defRPr b="0" i="0" sz="2000" u="none" cap="none" strike="noStrike">
                <a:solidFill>
                  <a:schemeClr val="lt1"/>
                </a:solidFill>
                <a:latin typeface="Corbel"/>
                <a:ea typeface="Corbel"/>
                <a:cs typeface="Corbel"/>
                <a:sym typeface="Corbel"/>
              </a:defRPr>
            </a:lvl4pPr>
            <a:lvl5pPr indent="-355600" lvl="4" marL="22860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lt1"/>
                </a:solidFill>
                <a:latin typeface="Corbel"/>
                <a:ea typeface="Corbel"/>
                <a:cs typeface="Corbel"/>
                <a:sym typeface="Corbel"/>
              </a:defRPr>
            </a:lvl5pPr>
            <a:lvl6pPr indent="-355600" lvl="5" marL="27432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lt1"/>
                </a:solidFill>
                <a:latin typeface="Corbel"/>
                <a:ea typeface="Corbel"/>
                <a:cs typeface="Corbel"/>
                <a:sym typeface="Corbel"/>
              </a:defRPr>
            </a:lvl6pPr>
            <a:lvl7pPr indent="-342900" lvl="6" marL="3200400" marR="0" rtl="0" algn="l">
              <a:lnSpc>
                <a:spcPct val="100000"/>
              </a:lnSpc>
              <a:spcBef>
                <a:spcPts val="360"/>
              </a:spcBef>
              <a:spcAft>
                <a:spcPts val="0"/>
              </a:spcAft>
              <a:buClr>
                <a:schemeClr val="accent1"/>
              </a:buClr>
              <a:buSzPts val="1800"/>
              <a:buFont typeface="Noto Sans Symbols"/>
              <a:buChar char="●"/>
              <a:defRPr b="0" i="0" sz="1800" u="none" cap="none" strike="noStrike">
                <a:solidFill>
                  <a:schemeClr val="lt1"/>
                </a:solidFill>
                <a:latin typeface="Corbel"/>
                <a:ea typeface="Corbel"/>
                <a:cs typeface="Corbel"/>
                <a:sym typeface="Corbel"/>
              </a:defRPr>
            </a:lvl7pPr>
            <a:lvl8pPr indent="-342900" lvl="7" marL="36576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lt1"/>
                </a:solidFill>
                <a:latin typeface="Corbel"/>
                <a:ea typeface="Corbel"/>
                <a:cs typeface="Corbel"/>
                <a:sym typeface="Corbel"/>
              </a:defRPr>
            </a:lvl8pPr>
            <a:lvl9pPr indent="-342900" lvl="8" marL="41148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lt1"/>
                </a:solidFill>
                <a:latin typeface="Corbel"/>
                <a:ea typeface="Corbel"/>
                <a:cs typeface="Corbel"/>
                <a:sym typeface="Corbel"/>
              </a:defRPr>
            </a:lvl9pPr>
          </a:lstStyle>
          <a:p/>
        </p:txBody>
      </p:sp>
      <p:sp>
        <p:nvSpPr>
          <p:cNvPr id="14" name="Google Shape;14;p22"/>
          <p:cNvSpPr txBox="1"/>
          <p:nvPr>
            <p:ph idx="10" type="dt"/>
          </p:nvPr>
        </p:nvSpPr>
        <p:spPr>
          <a:xfrm>
            <a:off x="457200" y="6476999"/>
            <a:ext cx="2133600" cy="274320"/>
          </a:xfrm>
          <a:prstGeom prst="rect">
            <a:avLst/>
          </a:prstGeom>
          <a:noFill/>
          <a:ln>
            <a:noFill/>
          </a:ln>
        </p:spPr>
        <p:txBody>
          <a:bodyPr anchorCtr="0" anchor="b" bIns="0" lIns="109725"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9pPr>
          </a:lstStyle>
          <a:p/>
        </p:txBody>
      </p:sp>
      <p:sp>
        <p:nvSpPr>
          <p:cNvPr id="15" name="Google Shape;15;p22"/>
          <p:cNvSpPr txBox="1"/>
          <p:nvPr>
            <p:ph idx="11" type="ftr"/>
          </p:nvPr>
        </p:nvSpPr>
        <p:spPr>
          <a:xfrm>
            <a:off x="2640596" y="6476999"/>
            <a:ext cx="5507719" cy="274320"/>
          </a:xfrm>
          <a:prstGeom prst="rect">
            <a:avLst/>
          </a:prstGeom>
          <a:noFill/>
          <a:ln>
            <a:noFill/>
          </a:ln>
        </p:spPr>
        <p:txBody>
          <a:bodyPr anchorCtr="0" anchor="b" bIns="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9pPr>
          </a:lstStyle>
          <a:p/>
        </p:txBody>
      </p:sp>
      <p:sp>
        <p:nvSpPr>
          <p:cNvPr id="16" name="Google Shape;16;p22"/>
          <p:cNvSpPr txBox="1"/>
          <p:nvPr>
            <p:ph idx="12" type="sldNum"/>
          </p:nvPr>
        </p:nvSpPr>
        <p:spPr>
          <a:xfrm>
            <a:off x="8204396" y="6476999"/>
            <a:ext cx="733864" cy="274320"/>
          </a:xfrm>
          <a:prstGeom prst="rect">
            <a:avLst/>
          </a:prstGeom>
          <a:noFill/>
          <a:ln>
            <a:noFill/>
          </a:ln>
        </p:spPr>
        <p:txBody>
          <a:bodyPr anchorCtr="0" anchor="b" bIns="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 name="Shape 25"/>
        <p:cNvGrpSpPr/>
        <p:nvPr/>
      </p:nvGrpSpPr>
      <p:grpSpPr>
        <a:xfrm>
          <a:off x="0" y="0"/>
          <a:ext cx="0" cy="0"/>
          <a:chOff x="0" y="0"/>
          <a:chExt cx="0" cy="0"/>
        </a:xfrm>
      </p:grpSpPr>
      <p:sp>
        <p:nvSpPr>
          <p:cNvPr id="26" name="Google Shape;26;p21"/>
          <p:cNvSpPr/>
          <p:nvPr/>
        </p:nvSpPr>
        <p:spPr>
          <a:xfrm>
            <a:off x="0" y="1435895"/>
            <a:ext cx="9144000" cy="45720"/>
          </a:xfrm>
          <a:prstGeom prst="rect">
            <a:avLst/>
          </a:prstGeom>
          <a:solidFill>
            <a:srgbClr val="FFFFFF"/>
          </a:solidFill>
          <a:ln>
            <a:noFill/>
          </a:ln>
          <a:effectLst>
            <a:outerShdw blurRad="31750" rotWithShape="0" algn="tl" dir="5400000" dist="1016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7" name="Google Shape;27;p21"/>
          <p:cNvSpPr/>
          <p:nvPr/>
        </p:nvSpPr>
        <p:spPr>
          <a:xfrm>
            <a:off x="0" y="0"/>
            <a:ext cx="9143999" cy="1433733"/>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8" name="Google Shape;28;p21"/>
          <p:cNvSpPr txBox="1"/>
          <p:nvPr>
            <p:ph type="title"/>
          </p:nvPr>
        </p:nvSpPr>
        <p:spPr>
          <a:xfrm>
            <a:off x="457200" y="152400"/>
            <a:ext cx="8229600" cy="1251062"/>
          </a:xfrm>
          <a:prstGeom prst="rect">
            <a:avLst/>
          </a:prstGeom>
          <a:noFill/>
          <a:ln>
            <a:noFill/>
          </a:ln>
        </p:spPr>
        <p:txBody>
          <a:bodyPr anchorCtr="0" anchor="ctr" bIns="45700" lIns="91425" spcFirstLastPara="1" rIns="45700" wrap="square" tIns="45700">
            <a:normAutofit/>
          </a:bodyPr>
          <a:lstStyle>
            <a:lvl1pPr lvl="0" marR="0" rtl="0" algn="l">
              <a:lnSpc>
                <a:spcPct val="100000"/>
              </a:lnSpc>
              <a:spcBef>
                <a:spcPts val="0"/>
              </a:spcBef>
              <a:spcAft>
                <a:spcPts val="0"/>
              </a:spcAft>
              <a:buClr>
                <a:srgbClr val="FFC700"/>
              </a:buClr>
              <a:buSzPts val="4500"/>
              <a:buFont typeface="Corbel"/>
              <a:buNone/>
              <a:defRPr b="1" i="0" sz="4500" u="none" cap="none" strike="noStrike">
                <a:solidFill>
                  <a:srgbClr val="FFC700"/>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21"/>
          <p:cNvSpPr txBox="1"/>
          <p:nvPr>
            <p:ph idx="1" type="body"/>
          </p:nvPr>
        </p:nvSpPr>
        <p:spPr>
          <a:xfrm>
            <a:off x="457200" y="1775191"/>
            <a:ext cx="8229600" cy="4625609"/>
          </a:xfrm>
          <a:prstGeom prst="rect">
            <a:avLst/>
          </a:prstGeom>
          <a:noFill/>
          <a:ln>
            <a:noFill/>
          </a:ln>
        </p:spPr>
        <p:txBody>
          <a:bodyPr anchorCtr="0" anchor="t" bIns="45700" lIns="54850" spcFirstLastPara="1" rIns="91425" wrap="square" tIns="91425">
            <a:normAutofit/>
          </a:bodyPr>
          <a:lstStyle>
            <a:lvl1pPr indent="-391160" lvl="0" marL="457200" marR="0" rtl="0" algn="l">
              <a:lnSpc>
                <a:spcPct val="100000"/>
              </a:lnSpc>
              <a:spcBef>
                <a:spcPts val="0"/>
              </a:spcBef>
              <a:spcAft>
                <a:spcPts val="0"/>
              </a:spcAft>
              <a:buClr>
                <a:schemeClr val="accent1"/>
              </a:buClr>
              <a:buSzPts val="2560"/>
              <a:buFont typeface="Noto Sans Symbols"/>
              <a:buChar char="◼"/>
              <a:defRPr b="0" i="0" sz="3200" u="none" cap="none" strike="noStrike">
                <a:solidFill>
                  <a:schemeClr val="dk1"/>
                </a:solidFill>
                <a:latin typeface="Corbel"/>
                <a:ea typeface="Corbel"/>
                <a:cs typeface="Corbel"/>
                <a:sym typeface="Corbel"/>
              </a:defRPr>
            </a:lvl1pPr>
            <a:lvl2pPr indent="-388619" lvl="1" marL="914400" marR="0" rtl="0" algn="l">
              <a:lnSpc>
                <a:spcPct val="100000"/>
              </a:lnSpc>
              <a:spcBef>
                <a:spcPts val="560"/>
              </a:spcBef>
              <a:spcAft>
                <a:spcPts val="0"/>
              </a:spcAft>
              <a:buClr>
                <a:schemeClr val="accent2"/>
              </a:buClr>
              <a:buSzPts val="2520"/>
              <a:buFont typeface="Noto Sans Symbols"/>
              <a:buChar char="▪"/>
              <a:defRPr b="0" i="0" sz="2800" u="none" cap="none" strike="noStrike">
                <a:solidFill>
                  <a:schemeClr val="dk1"/>
                </a:solidFill>
                <a:latin typeface="Corbel"/>
                <a:ea typeface="Corbel"/>
                <a:cs typeface="Corbel"/>
                <a:sym typeface="Corbel"/>
              </a:defRPr>
            </a:lvl2pPr>
            <a:lvl3pPr indent="-381000" lvl="2" marL="1371600" marR="0" rtl="0" algn="l">
              <a:lnSpc>
                <a:spcPct val="100000"/>
              </a:lnSpc>
              <a:spcBef>
                <a:spcPts val="480"/>
              </a:spcBef>
              <a:spcAft>
                <a:spcPts val="0"/>
              </a:spcAft>
              <a:buClr>
                <a:schemeClr val="accent3"/>
              </a:buClr>
              <a:buSzPts val="2400"/>
              <a:buFont typeface="Arial"/>
              <a:buChar char="▪"/>
              <a:defRPr b="0" i="0" sz="2400" u="none" cap="none" strike="noStrike">
                <a:solidFill>
                  <a:schemeClr val="dk1"/>
                </a:solidFill>
                <a:latin typeface="Corbel"/>
                <a:ea typeface="Corbel"/>
                <a:cs typeface="Corbel"/>
                <a:sym typeface="Corbel"/>
              </a:defRPr>
            </a:lvl3pPr>
            <a:lvl4pPr indent="-355600" lvl="3" marL="1828800" marR="0" rtl="0" algn="l">
              <a:lnSpc>
                <a:spcPct val="100000"/>
              </a:lnSpc>
              <a:spcBef>
                <a:spcPts val="400"/>
              </a:spcBef>
              <a:spcAft>
                <a:spcPts val="0"/>
              </a:spcAft>
              <a:buClr>
                <a:schemeClr val="accent4"/>
              </a:buClr>
              <a:buSzPts val="2000"/>
              <a:buFont typeface="Arial"/>
              <a:buChar char="▪"/>
              <a:defRPr b="0" i="0" sz="2000" u="none" cap="none" strike="noStrike">
                <a:solidFill>
                  <a:schemeClr val="dk1"/>
                </a:solidFill>
                <a:latin typeface="Corbel"/>
                <a:ea typeface="Corbel"/>
                <a:cs typeface="Corbel"/>
                <a:sym typeface="Corbel"/>
              </a:defRPr>
            </a:lvl4pPr>
            <a:lvl5pPr indent="-355600" lvl="4" marL="22860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orbel"/>
                <a:ea typeface="Corbel"/>
                <a:cs typeface="Corbel"/>
                <a:sym typeface="Corbel"/>
              </a:defRPr>
            </a:lvl6pPr>
            <a:lvl7pPr indent="-342900" lvl="6" marL="3200400" marR="0" rtl="0" algn="l">
              <a:lnSpc>
                <a:spcPct val="100000"/>
              </a:lnSpc>
              <a:spcBef>
                <a:spcPts val="360"/>
              </a:spcBef>
              <a:spcAft>
                <a:spcPts val="0"/>
              </a:spcAft>
              <a:buClr>
                <a:schemeClr val="accent1"/>
              </a:buClr>
              <a:buSzPts val="1800"/>
              <a:buFont typeface="Noto Sans Symbols"/>
              <a:buChar char="●"/>
              <a:defRPr b="0" i="0" sz="1800" u="none" cap="none" strike="noStrike">
                <a:solidFill>
                  <a:schemeClr val="dk1"/>
                </a:solidFill>
                <a:latin typeface="Corbel"/>
                <a:ea typeface="Corbel"/>
                <a:cs typeface="Corbel"/>
                <a:sym typeface="Corbel"/>
              </a:defRPr>
            </a:lvl7pPr>
            <a:lvl8pPr indent="-342900" lvl="7" marL="36576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Corbel"/>
                <a:ea typeface="Corbel"/>
                <a:cs typeface="Corbel"/>
                <a:sym typeface="Corbel"/>
              </a:defRPr>
            </a:lvl8pPr>
            <a:lvl9pPr indent="-342900" lvl="8" marL="41148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Corbel"/>
                <a:ea typeface="Corbel"/>
                <a:cs typeface="Corbel"/>
                <a:sym typeface="Corbel"/>
              </a:defRPr>
            </a:lvl9pPr>
          </a:lstStyle>
          <a:p/>
        </p:txBody>
      </p:sp>
      <p:sp>
        <p:nvSpPr>
          <p:cNvPr id="30" name="Google Shape;30;p21"/>
          <p:cNvSpPr txBox="1"/>
          <p:nvPr>
            <p:ph idx="10" type="dt"/>
          </p:nvPr>
        </p:nvSpPr>
        <p:spPr>
          <a:xfrm>
            <a:off x="457200" y="6476999"/>
            <a:ext cx="2133600" cy="274320"/>
          </a:xfrm>
          <a:prstGeom prst="rect">
            <a:avLst/>
          </a:prstGeom>
          <a:noFill/>
          <a:ln>
            <a:noFill/>
          </a:ln>
        </p:spPr>
        <p:txBody>
          <a:bodyPr anchorCtr="0" anchor="b" bIns="0" lIns="109725"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41414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31" name="Google Shape;31;p21"/>
          <p:cNvSpPr txBox="1"/>
          <p:nvPr>
            <p:ph idx="11" type="ftr"/>
          </p:nvPr>
        </p:nvSpPr>
        <p:spPr>
          <a:xfrm>
            <a:off x="2640596" y="6476999"/>
            <a:ext cx="5507719" cy="274320"/>
          </a:xfrm>
          <a:prstGeom prst="rect">
            <a:avLst/>
          </a:prstGeom>
          <a:noFill/>
          <a:ln>
            <a:noFill/>
          </a:ln>
        </p:spPr>
        <p:txBody>
          <a:bodyPr anchorCtr="0" anchor="b" bIns="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41414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32" name="Google Shape;32;p21"/>
          <p:cNvSpPr txBox="1"/>
          <p:nvPr>
            <p:ph idx="12" type="sldNum"/>
          </p:nvPr>
        </p:nvSpPr>
        <p:spPr>
          <a:xfrm>
            <a:off x="8204396" y="6476999"/>
            <a:ext cx="733864" cy="274320"/>
          </a:xfrm>
          <a:prstGeom prst="rect">
            <a:avLst/>
          </a:prstGeom>
          <a:noFill/>
          <a:ln>
            <a:noFill/>
          </a:ln>
        </p:spPr>
        <p:txBody>
          <a:bodyPr anchorCtr="0" anchor="b" bIns="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41414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0.jpg"/><Relationship Id="rId5" Type="http://schemas.openxmlformats.org/officeDocument/2006/relationships/image" Target="../media/image6.jpg"/><Relationship Id="rId6"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
          <p:cNvSpPr txBox="1"/>
          <p:nvPr>
            <p:ph type="ctrTitle"/>
          </p:nvPr>
        </p:nvSpPr>
        <p:spPr>
          <a:xfrm>
            <a:off x="685800" y="3355848"/>
            <a:ext cx="8077200" cy="1673352"/>
          </a:xfrm>
          <a:prstGeom prst="rect">
            <a:avLst/>
          </a:prstGeom>
          <a:noFill/>
          <a:ln>
            <a:noFill/>
          </a:ln>
        </p:spPr>
        <p:txBody>
          <a:bodyPr anchorCtr="0" anchor="t" bIns="0" lIns="91425" spcFirstLastPara="1" rIns="45700" wrap="square" tIns="0">
            <a:normAutofit/>
          </a:bodyPr>
          <a:lstStyle/>
          <a:p>
            <a:pPr indent="0" lvl="0" marL="0" rtl="0" algn="l">
              <a:lnSpc>
                <a:spcPct val="100000"/>
              </a:lnSpc>
              <a:spcBef>
                <a:spcPts val="0"/>
              </a:spcBef>
              <a:spcAft>
                <a:spcPts val="0"/>
              </a:spcAft>
              <a:buClr>
                <a:srgbClr val="FFC700"/>
              </a:buClr>
              <a:buSzPts val="4700"/>
              <a:buFont typeface="Corbel"/>
              <a:buNone/>
            </a:pPr>
            <a:r>
              <a:rPr lang="en-US"/>
              <a:t>Roy Lichtenstein</a:t>
            </a:r>
            <a:endParaRPr/>
          </a:p>
        </p:txBody>
      </p:sp>
      <p:sp>
        <p:nvSpPr>
          <p:cNvPr id="117" name="Google Shape;117;p1"/>
          <p:cNvSpPr txBox="1"/>
          <p:nvPr>
            <p:ph idx="1" type="subTitle"/>
          </p:nvPr>
        </p:nvSpPr>
        <p:spPr>
          <a:xfrm>
            <a:off x="685800" y="1828800"/>
            <a:ext cx="8077200" cy="1499616"/>
          </a:xfrm>
          <a:prstGeom prst="rect">
            <a:avLst/>
          </a:prstGeom>
          <a:noFill/>
          <a:ln>
            <a:noFill/>
          </a:ln>
        </p:spPr>
        <p:txBody>
          <a:bodyPr anchorCtr="0" anchor="b" bIns="0" lIns="118850" spcFirstLastPara="1" rIns="45700" wrap="square" tIns="0">
            <a:normAutofit/>
          </a:bodyPr>
          <a:lstStyle/>
          <a:p>
            <a:pPr indent="0" lvl="0" marL="0" rtl="0" algn="l">
              <a:lnSpc>
                <a:spcPct val="100000"/>
              </a:lnSpc>
              <a:spcBef>
                <a:spcPts val="0"/>
              </a:spcBef>
              <a:spcAft>
                <a:spcPts val="0"/>
              </a:spcAft>
              <a:buSzPts val="3520"/>
              <a:buNone/>
            </a:pPr>
            <a:r>
              <a:rPr lang="en-US" sz="4400"/>
              <a:t>1923-1997</a:t>
            </a:r>
            <a:endParaRPr sz="4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10be6b35cd7_0_0"/>
          <p:cNvSpPr txBox="1"/>
          <p:nvPr>
            <p:ph type="title"/>
          </p:nvPr>
        </p:nvSpPr>
        <p:spPr>
          <a:xfrm>
            <a:off x="457200" y="152400"/>
            <a:ext cx="8229600" cy="1251000"/>
          </a:xfrm>
          <a:prstGeom prst="rect">
            <a:avLst/>
          </a:prstGeom>
          <a:noFill/>
          <a:ln>
            <a:noFill/>
          </a:ln>
        </p:spPr>
        <p:txBody>
          <a:bodyPr anchorCtr="0" anchor="ctr" bIns="45700" lIns="91425" spcFirstLastPara="1" rIns="45700" wrap="square" tIns="45700">
            <a:normAutofit/>
          </a:bodyPr>
          <a:lstStyle/>
          <a:p>
            <a:pPr indent="0" lvl="0" marL="0" rtl="0" algn="l">
              <a:lnSpc>
                <a:spcPct val="100000"/>
              </a:lnSpc>
              <a:spcBef>
                <a:spcPts val="0"/>
              </a:spcBef>
              <a:spcAft>
                <a:spcPts val="0"/>
              </a:spcAft>
              <a:buClr>
                <a:srgbClr val="FFC700"/>
              </a:buClr>
              <a:buSzPts val="4050"/>
              <a:buFont typeface="Corbel"/>
              <a:buNone/>
            </a:pPr>
            <a:r>
              <a:rPr lang="en-US" sz="4050"/>
              <a:t>Still Life with Goldfish – 1972 / 1977</a:t>
            </a:r>
            <a:br>
              <a:rPr lang="en-US" sz="4050"/>
            </a:br>
            <a:r>
              <a:rPr lang="en-US" sz="2070"/>
              <a:t>oil and Magna canvas, 52”x42” / painted bronze, 77.5”x25.5”x18.25”</a:t>
            </a:r>
            <a:endParaRPr sz="2070"/>
          </a:p>
        </p:txBody>
      </p:sp>
      <p:pic>
        <p:nvPicPr>
          <p:cNvPr descr="still-life-with-goldfish.jpg" id="178" name="Google Shape;178;g10be6b35cd7_0_0"/>
          <p:cNvPicPr preferRelativeResize="0"/>
          <p:nvPr>
            <p:ph idx="1" type="body"/>
          </p:nvPr>
        </p:nvPicPr>
        <p:blipFill rotWithShape="1">
          <a:blip r:embed="rId3">
            <a:alphaModFix/>
          </a:blip>
          <a:srcRect b="0" l="0" r="0" t="0"/>
          <a:stretch/>
        </p:blipFill>
        <p:spPr>
          <a:xfrm>
            <a:off x="162575" y="1828800"/>
            <a:ext cx="3943200" cy="4891200"/>
          </a:xfrm>
          <a:prstGeom prst="rect">
            <a:avLst/>
          </a:prstGeom>
          <a:noFill/>
          <a:ln>
            <a:noFill/>
          </a:ln>
        </p:spPr>
      </p:pic>
      <p:pic>
        <p:nvPicPr>
          <p:cNvPr descr="60235aeaee43726ac329967e061369fa.jpg" id="179" name="Google Shape;179;g10be6b35cd7_0_0"/>
          <p:cNvPicPr preferRelativeResize="0"/>
          <p:nvPr>
            <p:ph idx="2" type="body"/>
          </p:nvPr>
        </p:nvPicPr>
        <p:blipFill rotWithShape="1">
          <a:blip r:embed="rId4">
            <a:alphaModFix/>
          </a:blip>
          <a:srcRect b="0" l="0" r="0" t="0"/>
          <a:stretch/>
        </p:blipFill>
        <p:spPr>
          <a:xfrm>
            <a:off x="4953000" y="1905000"/>
            <a:ext cx="3618900" cy="481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6"/>
          <p:cNvSpPr txBox="1"/>
          <p:nvPr>
            <p:ph type="title"/>
          </p:nvPr>
        </p:nvSpPr>
        <p:spPr>
          <a:xfrm>
            <a:off x="457200" y="152400"/>
            <a:ext cx="8229600" cy="1251062"/>
          </a:xfrm>
          <a:prstGeom prst="rect">
            <a:avLst/>
          </a:prstGeom>
          <a:noFill/>
          <a:ln>
            <a:noFill/>
          </a:ln>
        </p:spPr>
        <p:txBody>
          <a:bodyPr anchorCtr="0" anchor="ctr" bIns="45700" lIns="91425" spcFirstLastPara="1" rIns="45700" wrap="square" tIns="45700">
            <a:normAutofit fontScale="90000"/>
          </a:bodyPr>
          <a:lstStyle/>
          <a:p>
            <a:pPr indent="0" lvl="0" marL="0" rtl="0" algn="l">
              <a:lnSpc>
                <a:spcPct val="100000"/>
              </a:lnSpc>
              <a:spcBef>
                <a:spcPts val="0"/>
              </a:spcBef>
              <a:spcAft>
                <a:spcPts val="0"/>
              </a:spcAft>
              <a:buClr>
                <a:srgbClr val="FFC700"/>
              </a:buClr>
              <a:buSzPct val="111111"/>
              <a:buFont typeface="Corbel"/>
              <a:buNone/>
            </a:pPr>
            <a:r>
              <a:rPr lang="en-US" sz="4050"/>
              <a:t>Bedroom at Arles – 1992</a:t>
            </a:r>
            <a:br>
              <a:rPr lang="en-US" sz="4050"/>
            </a:br>
            <a:r>
              <a:rPr lang="en-US" sz="2430"/>
              <a:t>based on Van Gogh’s “Bedroom in Arles”, 1888 (orig.28”x35”)</a:t>
            </a:r>
            <a:endParaRPr sz="4050"/>
          </a:p>
        </p:txBody>
      </p:sp>
      <p:pic>
        <p:nvPicPr>
          <p:cNvPr descr="Bedroom at Arles by Vincent Van Gogh OSA393.jpg" id="185" name="Google Shape;185;p16"/>
          <p:cNvPicPr preferRelativeResize="0"/>
          <p:nvPr>
            <p:ph idx="1" type="body"/>
          </p:nvPr>
        </p:nvPicPr>
        <p:blipFill rotWithShape="1">
          <a:blip r:embed="rId3">
            <a:alphaModFix/>
          </a:blip>
          <a:srcRect b="0" l="0" r="0" t="0"/>
          <a:stretch/>
        </p:blipFill>
        <p:spPr>
          <a:xfrm>
            <a:off x="138076" y="2057400"/>
            <a:ext cx="4200300" cy="3500100"/>
          </a:xfrm>
          <a:prstGeom prst="rect">
            <a:avLst/>
          </a:prstGeom>
          <a:noFill/>
          <a:ln>
            <a:noFill/>
          </a:ln>
        </p:spPr>
      </p:pic>
      <p:pic>
        <p:nvPicPr>
          <p:cNvPr descr="Bedroom_at_Arles.jpg" id="186" name="Google Shape;186;p16"/>
          <p:cNvPicPr preferRelativeResize="0"/>
          <p:nvPr>
            <p:ph idx="2" type="body"/>
          </p:nvPr>
        </p:nvPicPr>
        <p:blipFill rotWithShape="1">
          <a:blip r:embed="rId4">
            <a:alphaModFix/>
          </a:blip>
          <a:srcRect b="0" l="0" r="0" t="0"/>
          <a:stretch/>
        </p:blipFill>
        <p:spPr>
          <a:xfrm>
            <a:off x="4419901" y="2057400"/>
            <a:ext cx="4609200" cy="3500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7"/>
          <p:cNvSpPr txBox="1"/>
          <p:nvPr>
            <p:ph type="title"/>
          </p:nvPr>
        </p:nvSpPr>
        <p:spPr>
          <a:xfrm>
            <a:off x="457200" y="155448"/>
            <a:ext cx="8229600" cy="1252728"/>
          </a:xfrm>
          <a:prstGeom prst="rect">
            <a:avLst/>
          </a:prstGeom>
          <a:noFill/>
          <a:ln>
            <a:noFill/>
          </a:ln>
        </p:spPr>
        <p:txBody>
          <a:bodyPr anchorCtr="0" anchor="ctr" bIns="45700" lIns="91425" spcFirstLastPara="1" rIns="45700" wrap="square" tIns="45700">
            <a:normAutofit/>
          </a:bodyPr>
          <a:lstStyle/>
          <a:p>
            <a:pPr indent="0" lvl="0" marL="0" rtl="0" algn="l">
              <a:lnSpc>
                <a:spcPct val="100000"/>
              </a:lnSpc>
              <a:spcBef>
                <a:spcPts val="0"/>
              </a:spcBef>
              <a:spcAft>
                <a:spcPts val="0"/>
              </a:spcAft>
              <a:buClr>
                <a:srgbClr val="FFC700"/>
              </a:buClr>
              <a:buSzPts val="4500"/>
              <a:buFont typeface="Corbel"/>
              <a:buNone/>
            </a:pPr>
            <a:r>
              <a:rPr lang="en-US"/>
              <a:t>Bedroom at Arles – 1992</a:t>
            </a:r>
            <a:br>
              <a:rPr lang="en-US"/>
            </a:br>
            <a:r>
              <a:rPr lang="en-US" sz="2400"/>
              <a:t>oil and Magna on canvas, 126” x 165.5”</a:t>
            </a:r>
            <a:endParaRPr/>
          </a:p>
        </p:txBody>
      </p:sp>
      <p:pic>
        <p:nvPicPr>
          <p:cNvPr descr="19ARTLI2-jumbo.jpg" id="192" name="Google Shape;192;p17"/>
          <p:cNvPicPr preferRelativeResize="0"/>
          <p:nvPr>
            <p:ph idx="1" type="body"/>
          </p:nvPr>
        </p:nvPicPr>
        <p:blipFill rotWithShape="1">
          <a:blip r:embed="rId3">
            <a:alphaModFix/>
          </a:blip>
          <a:srcRect b="0" l="0" r="0" t="0"/>
          <a:stretch/>
        </p:blipFill>
        <p:spPr>
          <a:xfrm>
            <a:off x="1905000" y="1752600"/>
            <a:ext cx="5401276" cy="48527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8"/>
          <p:cNvSpPr txBox="1"/>
          <p:nvPr>
            <p:ph type="title"/>
          </p:nvPr>
        </p:nvSpPr>
        <p:spPr>
          <a:xfrm>
            <a:off x="457200" y="155448"/>
            <a:ext cx="8229600" cy="1252728"/>
          </a:xfrm>
          <a:prstGeom prst="rect">
            <a:avLst/>
          </a:prstGeom>
          <a:noFill/>
          <a:ln>
            <a:noFill/>
          </a:ln>
        </p:spPr>
        <p:txBody>
          <a:bodyPr anchorCtr="0" anchor="ctr" bIns="45700" lIns="91425" spcFirstLastPara="1" rIns="45700" wrap="square" tIns="45700">
            <a:normAutofit/>
          </a:bodyPr>
          <a:lstStyle/>
          <a:p>
            <a:pPr indent="0" lvl="0" marL="0" rtl="0" algn="l">
              <a:lnSpc>
                <a:spcPct val="100000"/>
              </a:lnSpc>
              <a:spcBef>
                <a:spcPts val="0"/>
              </a:spcBef>
              <a:spcAft>
                <a:spcPts val="0"/>
              </a:spcAft>
              <a:buClr>
                <a:srgbClr val="FFC700"/>
              </a:buClr>
              <a:buSzPts val="4500"/>
              <a:buFont typeface="Corbel"/>
              <a:buNone/>
            </a:pPr>
            <a:r>
              <a:rPr lang="en-US"/>
              <a:t>Times Square Mural – 1994</a:t>
            </a:r>
            <a:br>
              <a:rPr lang="en-US"/>
            </a:br>
            <a:r>
              <a:rPr lang="en-US" sz="2400"/>
              <a:t>porcelain enamel on steel, 72”x 53’ overall (16 panels)</a:t>
            </a:r>
            <a:endParaRPr/>
          </a:p>
        </p:txBody>
      </p:sp>
      <p:pic>
        <p:nvPicPr>
          <p:cNvPr descr="95788f2d3f02c9050200be6ab0418ff3.jpg" id="198" name="Google Shape;198;p18"/>
          <p:cNvPicPr preferRelativeResize="0"/>
          <p:nvPr>
            <p:ph idx="1" type="body"/>
          </p:nvPr>
        </p:nvPicPr>
        <p:blipFill rotWithShape="1">
          <a:blip r:embed="rId3">
            <a:alphaModFix/>
          </a:blip>
          <a:srcRect b="0" l="0" r="0" t="0"/>
          <a:stretch/>
        </p:blipFill>
        <p:spPr>
          <a:xfrm>
            <a:off x="443656" y="1981200"/>
            <a:ext cx="8362462" cy="4267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9"/>
          <p:cNvSpPr txBox="1"/>
          <p:nvPr>
            <p:ph type="title"/>
          </p:nvPr>
        </p:nvSpPr>
        <p:spPr>
          <a:xfrm>
            <a:off x="457200" y="152400"/>
            <a:ext cx="8686800" cy="1251062"/>
          </a:xfrm>
          <a:prstGeom prst="rect">
            <a:avLst/>
          </a:prstGeom>
          <a:noFill/>
          <a:ln>
            <a:noFill/>
          </a:ln>
        </p:spPr>
        <p:txBody>
          <a:bodyPr anchorCtr="0" anchor="ctr" bIns="45700" lIns="91425" spcFirstLastPara="1" rIns="45700" wrap="square" tIns="45700">
            <a:normAutofit fontScale="90000"/>
          </a:bodyPr>
          <a:lstStyle/>
          <a:p>
            <a:pPr indent="0" lvl="0" marL="0" rtl="0" algn="l">
              <a:lnSpc>
                <a:spcPct val="100000"/>
              </a:lnSpc>
              <a:spcBef>
                <a:spcPts val="0"/>
              </a:spcBef>
              <a:spcAft>
                <a:spcPts val="0"/>
              </a:spcAft>
              <a:buClr>
                <a:srgbClr val="FFC700"/>
              </a:buClr>
              <a:buSzPct val="111111"/>
              <a:buFont typeface="Corbel"/>
              <a:buNone/>
            </a:pPr>
            <a:r>
              <a:rPr lang="en-US" sz="4050"/>
              <a:t>Lichtenstein in Portland!</a:t>
            </a:r>
            <a:br>
              <a:rPr lang="en-US" sz="4050"/>
            </a:br>
            <a:r>
              <a:rPr lang="en-US" sz="4050"/>
              <a:t>Brushstrokes – 1996 </a:t>
            </a:r>
            <a:r>
              <a:rPr lang="en-US" sz="2430"/>
              <a:t>painted aluminum, 29.5’ tall </a:t>
            </a:r>
            <a:endParaRPr sz="4050"/>
          </a:p>
        </p:txBody>
      </p:sp>
      <p:pic>
        <p:nvPicPr>
          <p:cNvPr descr="2004_0089_0000_02_P.jpg" id="204" name="Google Shape;204;p19"/>
          <p:cNvPicPr preferRelativeResize="0"/>
          <p:nvPr>
            <p:ph idx="1" type="body"/>
          </p:nvPr>
        </p:nvPicPr>
        <p:blipFill rotWithShape="1">
          <a:blip r:embed="rId3">
            <a:alphaModFix/>
          </a:blip>
          <a:srcRect b="0" l="0" r="0" t="0"/>
          <a:stretch/>
        </p:blipFill>
        <p:spPr>
          <a:xfrm>
            <a:off x="701424" y="1773251"/>
            <a:ext cx="3317400" cy="4973400"/>
          </a:xfrm>
          <a:prstGeom prst="rect">
            <a:avLst/>
          </a:prstGeom>
          <a:noFill/>
          <a:ln>
            <a:noFill/>
          </a:ln>
        </p:spPr>
      </p:pic>
      <p:pic>
        <p:nvPicPr>
          <p:cNvPr descr="2004_0089_0000_D.jpg" id="205" name="Google Shape;205;p19"/>
          <p:cNvPicPr preferRelativeResize="0"/>
          <p:nvPr>
            <p:ph idx="2" type="body"/>
          </p:nvPr>
        </p:nvPicPr>
        <p:blipFill rotWithShape="1">
          <a:blip r:embed="rId4">
            <a:alphaModFix/>
          </a:blip>
          <a:srcRect b="0" l="0" r="0" t="0"/>
          <a:stretch/>
        </p:blipFill>
        <p:spPr>
          <a:xfrm>
            <a:off x="5125276" y="1773251"/>
            <a:ext cx="3317400" cy="4973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0"/>
          <p:cNvSpPr txBox="1"/>
          <p:nvPr>
            <p:ph type="title"/>
          </p:nvPr>
        </p:nvSpPr>
        <p:spPr>
          <a:xfrm>
            <a:off x="457200" y="155448"/>
            <a:ext cx="8229600" cy="1252728"/>
          </a:xfrm>
          <a:prstGeom prst="rect">
            <a:avLst/>
          </a:prstGeom>
          <a:noFill/>
          <a:ln>
            <a:noFill/>
          </a:ln>
        </p:spPr>
        <p:txBody>
          <a:bodyPr anchorCtr="0" anchor="ctr" bIns="45700" lIns="91425" spcFirstLastPara="1" rIns="45700" wrap="square" tIns="45700">
            <a:normAutofit/>
          </a:bodyPr>
          <a:lstStyle/>
          <a:p>
            <a:pPr indent="0" lvl="0" marL="0" rtl="0" algn="l">
              <a:lnSpc>
                <a:spcPct val="100000"/>
              </a:lnSpc>
              <a:spcBef>
                <a:spcPts val="0"/>
              </a:spcBef>
              <a:spcAft>
                <a:spcPts val="0"/>
              </a:spcAft>
              <a:buClr>
                <a:srgbClr val="FFC700"/>
              </a:buClr>
              <a:buSzPts val="4500"/>
              <a:buFont typeface="Corbel"/>
              <a:buNone/>
            </a:pPr>
            <a:r>
              <a:rPr lang="en-US"/>
              <a:t>Sunrise – 1965</a:t>
            </a:r>
            <a:br>
              <a:rPr lang="en-US"/>
            </a:br>
            <a:r>
              <a:rPr lang="en-US" sz="2400"/>
              <a:t>offset lithograph on white wove paper, 18.3”x24.3”</a:t>
            </a:r>
            <a:endParaRPr/>
          </a:p>
        </p:txBody>
      </p:sp>
      <p:pic>
        <p:nvPicPr>
          <p:cNvPr descr="roy-lichtenstein-sunrise-1965.jpg" id="212" name="Google Shape;212;p20"/>
          <p:cNvPicPr preferRelativeResize="0"/>
          <p:nvPr>
            <p:ph idx="1" type="body"/>
          </p:nvPr>
        </p:nvPicPr>
        <p:blipFill rotWithShape="1">
          <a:blip r:embed="rId3">
            <a:alphaModFix/>
          </a:blip>
          <a:srcRect b="0" l="0" r="0" t="0"/>
          <a:stretch/>
        </p:blipFill>
        <p:spPr>
          <a:xfrm>
            <a:off x="1212799" y="1554400"/>
            <a:ext cx="6894000" cy="5160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10be6b35cd7_0_93"/>
          <p:cNvSpPr txBox="1"/>
          <p:nvPr>
            <p:ph type="title"/>
          </p:nvPr>
        </p:nvSpPr>
        <p:spPr>
          <a:xfrm>
            <a:off x="457200" y="155448"/>
            <a:ext cx="8229600" cy="1252800"/>
          </a:xfrm>
          <a:prstGeom prst="rect">
            <a:avLst/>
          </a:prstGeom>
        </p:spPr>
        <p:txBody>
          <a:bodyPr anchorCtr="0" anchor="ctr" bIns="45700" lIns="91425" spcFirstLastPara="1" rIns="45700" wrap="square" tIns="45700">
            <a:normAutofit/>
          </a:bodyPr>
          <a:lstStyle/>
          <a:p>
            <a:pPr indent="0" lvl="0" marL="0" rtl="0" algn="l">
              <a:spcBef>
                <a:spcPts val="0"/>
              </a:spcBef>
              <a:spcAft>
                <a:spcPts val="0"/>
              </a:spcAft>
              <a:buNone/>
            </a:pPr>
            <a:r>
              <a:rPr lang="en-US"/>
              <a:t>Sunrise - Student Examples</a:t>
            </a:r>
            <a:endParaRPr/>
          </a:p>
        </p:txBody>
      </p:sp>
      <p:pic>
        <p:nvPicPr>
          <p:cNvPr id="219" name="Google Shape;219;g10be6b35cd7_0_93"/>
          <p:cNvPicPr preferRelativeResize="0"/>
          <p:nvPr/>
        </p:nvPicPr>
        <p:blipFill>
          <a:blip r:embed="rId3">
            <a:alphaModFix/>
          </a:blip>
          <a:stretch>
            <a:fillRect/>
          </a:stretch>
        </p:blipFill>
        <p:spPr>
          <a:xfrm>
            <a:off x="4284000" y="1592050"/>
            <a:ext cx="4860000" cy="4977950"/>
          </a:xfrm>
          <a:prstGeom prst="rect">
            <a:avLst/>
          </a:prstGeom>
          <a:noFill/>
          <a:ln>
            <a:noFill/>
          </a:ln>
        </p:spPr>
      </p:pic>
      <p:pic>
        <p:nvPicPr>
          <p:cNvPr id="220" name="Google Shape;220;g10be6b35cd7_0_93"/>
          <p:cNvPicPr preferRelativeResize="0"/>
          <p:nvPr/>
        </p:nvPicPr>
        <p:blipFill>
          <a:blip r:embed="rId4">
            <a:alphaModFix/>
          </a:blip>
          <a:stretch>
            <a:fillRect/>
          </a:stretch>
        </p:blipFill>
        <p:spPr>
          <a:xfrm>
            <a:off x="0" y="2611351"/>
            <a:ext cx="3979199" cy="2939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
          <p:cNvSpPr txBox="1"/>
          <p:nvPr>
            <p:ph type="title"/>
          </p:nvPr>
        </p:nvSpPr>
        <p:spPr>
          <a:xfrm>
            <a:off x="457200" y="152400"/>
            <a:ext cx="8229600" cy="1251062"/>
          </a:xfrm>
          <a:prstGeom prst="rect">
            <a:avLst/>
          </a:prstGeom>
          <a:noFill/>
          <a:ln>
            <a:noFill/>
          </a:ln>
        </p:spPr>
        <p:txBody>
          <a:bodyPr anchorCtr="0" anchor="ctr" bIns="45700" lIns="91425" spcFirstLastPara="1" rIns="45700" wrap="square" tIns="45700">
            <a:normAutofit/>
          </a:bodyPr>
          <a:lstStyle/>
          <a:p>
            <a:pPr indent="0" lvl="0" marL="0" rtl="0" algn="l">
              <a:lnSpc>
                <a:spcPct val="100000"/>
              </a:lnSpc>
              <a:spcBef>
                <a:spcPts val="0"/>
              </a:spcBef>
              <a:spcAft>
                <a:spcPts val="0"/>
              </a:spcAft>
              <a:buClr>
                <a:srgbClr val="FFC700"/>
              </a:buClr>
              <a:buSzPts val="4500"/>
              <a:buFont typeface="Corbel"/>
              <a:buNone/>
            </a:pPr>
            <a:r>
              <a:rPr lang="en-US"/>
              <a:t>Roy Lichtenstein</a:t>
            </a:r>
            <a:endParaRPr/>
          </a:p>
        </p:txBody>
      </p:sp>
      <p:pic>
        <p:nvPicPr>
          <p:cNvPr descr="Roy-Lichtenstein.jpg" id="123" name="Google Shape;123;p2"/>
          <p:cNvPicPr preferRelativeResize="0"/>
          <p:nvPr>
            <p:ph idx="1" type="body"/>
          </p:nvPr>
        </p:nvPicPr>
        <p:blipFill rotWithShape="1">
          <a:blip r:embed="rId3">
            <a:alphaModFix/>
          </a:blip>
          <a:srcRect b="0" l="0" r="0" t="0"/>
          <a:stretch/>
        </p:blipFill>
        <p:spPr>
          <a:xfrm>
            <a:off x="457200" y="1939548"/>
            <a:ext cx="4038600" cy="4291766"/>
          </a:xfrm>
          <a:prstGeom prst="rect">
            <a:avLst/>
          </a:prstGeom>
          <a:noFill/>
          <a:ln>
            <a:noFill/>
          </a:ln>
        </p:spPr>
      </p:pic>
      <p:sp>
        <p:nvSpPr>
          <p:cNvPr id="124" name="Google Shape;124;p2"/>
          <p:cNvSpPr txBox="1"/>
          <p:nvPr>
            <p:ph idx="2" type="body"/>
          </p:nvPr>
        </p:nvSpPr>
        <p:spPr>
          <a:xfrm>
            <a:off x="4648200" y="1773936"/>
            <a:ext cx="4038600" cy="4623816"/>
          </a:xfrm>
          <a:prstGeom prst="rect">
            <a:avLst/>
          </a:prstGeom>
          <a:noFill/>
          <a:ln>
            <a:noFill/>
          </a:ln>
        </p:spPr>
        <p:txBody>
          <a:bodyPr anchorCtr="0" anchor="t" bIns="45700" lIns="54850" spcFirstLastPara="1" rIns="91425" wrap="square" tIns="91425">
            <a:normAutofit/>
          </a:bodyPr>
          <a:lstStyle/>
          <a:p>
            <a:pPr indent="-320040" lvl="0" marL="438912" rtl="0" algn="l">
              <a:lnSpc>
                <a:spcPct val="100000"/>
              </a:lnSpc>
              <a:spcBef>
                <a:spcPts val="0"/>
              </a:spcBef>
              <a:spcAft>
                <a:spcPts val="0"/>
              </a:spcAft>
              <a:buSzPts val="2240"/>
              <a:buChar char="◼"/>
            </a:pPr>
            <a:r>
              <a:rPr lang="en-US"/>
              <a:t>1923-1997, New York</a:t>
            </a:r>
            <a:endParaRPr/>
          </a:p>
          <a:p>
            <a:pPr indent="-320040" lvl="0" marL="438912" rtl="0" algn="l">
              <a:lnSpc>
                <a:spcPct val="100000"/>
              </a:lnSpc>
              <a:spcBef>
                <a:spcPts val="0"/>
              </a:spcBef>
              <a:spcAft>
                <a:spcPts val="0"/>
              </a:spcAft>
              <a:buSzPts val="2240"/>
              <a:buChar char="◼"/>
            </a:pPr>
            <a:r>
              <a:rPr lang="en-US"/>
              <a:t>Painter</a:t>
            </a:r>
            <a:endParaRPr/>
          </a:p>
          <a:p>
            <a:pPr indent="-320040" lvl="0" marL="438912" rtl="0" algn="l">
              <a:lnSpc>
                <a:spcPct val="100000"/>
              </a:lnSpc>
              <a:spcBef>
                <a:spcPts val="0"/>
              </a:spcBef>
              <a:spcAft>
                <a:spcPts val="0"/>
              </a:spcAft>
              <a:buSzPts val="2240"/>
              <a:buChar char="◼"/>
            </a:pPr>
            <a:r>
              <a:rPr lang="en-US"/>
              <a:t>Sculptor</a:t>
            </a:r>
            <a:endParaRPr/>
          </a:p>
          <a:p>
            <a:pPr indent="-320040" lvl="0" marL="438912" rtl="0" algn="l">
              <a:lnSpc>
                <a:spcPct val="100000"/>
              </a:lnSpc>
              <a:spcBef>
                <a:spcPts val="0"/>
              </a:spcBef>
              <a:spcAft>
                <a:spcPts val="0"/>
              </a:spcAft>
              <a:buSzPts val="2240"/>
              <a:buChar char="◼"/>
            </a:pPr>
            <a:r>
              <a:rPr lang="en-US"/>
              <a:t>One of the leading figures of the Pop Art movement</a:t>
            </a:r>
            <a:endParaRPr/>
          </a:p>
          <a:p>
            <a:pPr indent="-320040" lvl="0" marL="438912" rtl="0" algn="l">
              <a:lnSpc>
                <a:spcPct val="100000"/>
              </a:lnSpc>
              <a:spcBef>
                <a:spcPts val="0"/>
              </a:spcBef>
              <a:spcAft>
                <a:spcPts val="0"/>
              </a:spcAft>
              <a:buSzPts val="2240"/>
              <a:buChar char="◼"/>
            </a:pPr>
            <a:r>
              <a:rPr lang="en-US"/>
              <a:t>Poked fun at art and commercialism</a:t>
            </a:r>
            <a:endParaRPr/>
          </a:p>
          <a:p>
            <a:pPr indent="-177800" lvl="0" marL="438912" rtl="0" algn="l">
              <a:lnSpc>
                <a:spcPct val="100000"/>
              </a:lnSpc>
              <a:spcBef>
                <a:spcPts val="0"/>
              </a:spcBef>
              <a:spcAft>
                <a:spcPts val="0"/>
              </a:spcAft>
              <a:buSzPts val="224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4"/>
          <p:cNvSpPr txBox="1"/>
          <p:nvPr>
            <p:ph type="title"/>
          </p:nvPr>
        </p:nvSpPr>
        <p:spPr>
          <a:xfrm>
            <a:off x="457200" y="152400"/>
            <a:ext cx="8229600" cy="1251062"/>
          </a:xfrm>
          <a:prstGeom prst="rect">
            <a:avLst/>
          </a:prstGeom>
          <a:noFill/>
          <a:ln>
            <a:noFill/>
          </a:ln>
        </p:spPr>
        <p:txBody>
          <a:bodyPr anchorCtr="0" anchor="ctr" bIns="45700" lIns="91425" spcFirstLastPara="1" rIns="45700" wrap="square" tIns="45700">
            <a:normAutofit/>
          </a:bodyPr>
          <a:lstStyle/>
          <a:p>
            <a:pPr indent="0" lvl="0" marL="0" rtl="0" algn="l">
              <a:lnSpc>
                <a:spcPct val="100000"/>
              </a:lnSpc>
              <a:spcBef>
                <a:spcPts val="0"/>
              </a:spcBef>
              <a:spcAft>
                <a:spcPts val="0"/>
              </a:spcAft>
              <a:buClr>
                <a:srgbClr val="FFC700"/>
              </a:buClr>
              <a:buSzPts val="4500"/>
              <a:buFont typeface="Corbel"/>
              <a:buNone/>
            </a:pPr>
            <a:r>
              <a:rPr lang="en-US"/>
              <a:t>Roy Lichtenstein</a:t>
            </a:r>
            <a:br>
              <a:rPr lang="en-US"/>
            </a:br>
            <a:r>
              <a:rPr lang="en-US" sz="2400"/>
              <a:t>in studio, playing with sons</a:t>
            </a:r>
            <a:endParaRPr/>
          </a:p>
        </p:txBody>
      </p:sp>
      <p:pic>
        <p:nvPicPr>
          <p:cNvPr descr="Roy-Lichtenstein-Showing-in-Milan-at-the-Triennale-Museum-11.jpg" id="130" name="Google Shape;130;p4"/>
          <p:cNvPicPr preferRelativeResize="0"/>
          <p:nvPr>
            <p:ph idx="2" type="body"/>
          </p:nvPr>
        </p:nvPicPr>
        <p:blipFill rotWithShape="1">
          <a:blip r:embed="rId3">
            <a:alphaModFix/>
          </a:blip>
          <a:srcRect b="0" l="0" r="0" t="0"/>
          <a:stretch/>
        </p:blipFill>
        <p:spPr>
          <a:xfrm>
            <a:off x="304800" y="2133600"/>
            <a:ext cx="5047553" cy="3761398"/>
          </a:xfrm>
          <a:prstGeom prst="rect">
            <a:avLst/>
          </a:prstGeom>
          <a:noFill/>
          <a:ln>
            <a:noFill/>
          </a:ln>
        </p:spPr>
      </p:pic>
      <p:pic>
        <p:nvPicPr>
          <p:cNvPr descr="studiokids.jpg" id="131" name="Google Shape;131;p4"/>
          <p:cNvPicPr preferRelativeResize="0"/>
          <p:nvPr>
            <p:ph idx="1" type="body"/>
          </p:nvPr>
        </p:nvPicPr>
        <p:blipFill rotWithShape="1">
          <a:blip r:embed="rId4">
            <a:alphaModFix/>
          </a:blip>
          <a:srcRect b="0" l="0" r="0" t="0"/>
          <a:stretch/>
        </p:blipFill>
        <p:spPr>
          <a:xfrm>
            <a:off x="5562600" y="1600200"/>
            <a:ext cx="3352800" cy="50945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5"/>
          <p:cNvSpPr txBox="1"/>
          <p:nvPr>
            <p:ph type="title"/>
          </p:nvPr>
        </p:nvSpPr>
        <p:spPr>
          <a:xfrm>
            <a:off x="457200" y="155448"/>
            <a:ext cx="8229600" cy="1252728"/>
          </a:xfrm>
          <a:prstGeom prst="rect">
            <a:avLst/>
          </a:prstGeom>
          <a:noFill/>
          <a:ln>
            <a:noFill/>
          </a:ln>
        </p:spPr>
        <p:txBody>
          <a:bodyPr anchorCtr="0" anchor="ctr" bIns="45700" lIns="91425" spcFirstLastPara="1" rIns="45700" wrap="square" tIns="45700">
            <a:normAutofit/>
          </a:bodyPr>
          <a:lstStyle/>
          <a:p>
            <a:pPr indent="0" lvl="0" marL="0" rtl="0" algn="l">
              <a:lnSpc>
                <a:spcPct val="100000"/>
              </a:lnSpc>
              <a:spcBef>
                <a:spcPts val="0"/>
              </a:spcBef>
              <a:spcAft>
                <a:spcPts val="0"/>
              </a:spcAft>
              <a:buClr>
                <a:srgbClr val="FFC700"/>
              </a:buClr>
              <a:buSzPts val="4500"/>
              <a:buFont typeface="Corbel"/>
              <a:buNone/>
            </a:pPr>
            <a:r>
              <a:rPr lang="en-US"/>
              <a:t>What to Look for in his Artwork</a:t>
            </a:r>
            <a:endParaRPr/>
          </a:p>
        </p:txBody>
      </p:sp>
      <p:sp>
        <p:nvSpPr>
          <p:cNvPr id="138" name="Google Shape;138;p5"/>
          <p:cNvSpPr txBox="1"/>
          <p:nvPr>
            <p:ph idx="1" type="body"/>
          </p:nvPr>
        </p:nvSpPr>
        <p:spPr>
          <a:xfrm>
            <a:off x="457200" y="1775191"/>
            <a:ext cx="8229600" cy="4625609"/>
          </a:xfrm>
          <a:prstGeom prst="rect">
            <a:avLst/>
          </a:prstGeom>
          <a:noFill/>
          <a:ln>
            <a:noFill/>
          </a:ln>
        </p:spPr>
        <p:txBody>
          <a:bodyPr anchorCtr="0" anchor="t" bIns="45700" lIns="54850" spcFirstLastPara="1" rIns="91425" wrap="square" tIns="91425">
            <a:normAutofit/>
          </a:bodyPr>
          <a:lstStyle/>
          <a:p>
            <a:pPr indent="-320040" lvl="0" marL="438912" rtl="0" algn="l">
              <a:lnSpc>
                <a:spcPct val="100000"/>
              </a:lnSpc>
              <a:spcBef>
                <a:spcPts val="0"/>
              </a:spcBef>
              <a:spcAft>
                <a:spcPts val="0"/>
              </a:spcAft>
              <a:buSzPts val="2560"/>
              <a:buChar char="◼"/>
            </a:pPr>
            <a:r>
              <a:rPr lang="en-US"/>
              <a:t>Solid black lines</a:t>
            </a:r>
            <a:endParaRPr/>
          </a:p>
          <a:p>
            <a:pPr indent="-320040" lvl="0" marL="438912" rtl="0" algn="l">
              <a:lnSpc>
                <a:spcPct val="100000"/>
              </a:lnSpc>
              <a:spcBef>
                <a:spcPts val="0"/>
              </a:spcBef>
              <a:spcAft>
                <a:spcPts val="0"/>
              </a:spcAft>
              <a:buSzPts val="2560"/>
              <a:buChar char="◼"/>
            </a:pPr>
            <a:r>
              <a:rPr lang="en-US"/>
              <a:t>Limited color palette, mostly primary colors</a:t>
            </a:r>
            <a:endParaRPr/>
          </a:p>
          <a:p>
            <a:pPr indent="-320040" lvl="0" marL="438912" rtl="0" algn="l">
              <a:lnSpc>
                <a:spcPct val="100000"/>
              </a:lnSpc>
              <a:spcBef>
                <a:spcPts val="0"/>
              </a:spcBef>
              <a:spcAft>
                <a:spcPts val="0"/>
              </a:spcAft>
              <a:buSzPts val="2560"/>
              <a:buChar char="◼"/>
            </a:pPr>
            <a:r>
              <a:rPr lang="en-US"/>
              <a:t>Ben-Day dots</a:t>
            </a:r>
            <a:endParaRPr/>
          </a:p>
          <a:p>
            <a:pPr indent="-320040" lvl="0" marL="438912" rtl="0" algn="l">
              <a:lnSpc>
                <a:spcPct val="100000"/>
              </a:lnSpc>
              <a:spcBef>
                <a:spcPts val="0"/>
              </a:spcBef>
              <a:spcAft>
                <a:spcPts val="0"/>
              </a:spcAft>
              <a:buSzPts val="2560"/>
              <a:buChar char="◼"/>
            </a:pPr>
            <a:r>
              <a:rPr lang="en-US"/>
              <a:t>Inspired by comic books, advertising </a:t>
            </a:r>
            <a:endParaRPr/>
          </a:p>
          <a:p>
            <a:pPr indent="-157480" lvl="0" marL="438912" rtl="0" algn="l">
              <a:lnSpc>
                <a:spcPct val="100000"/>
              </a:lnSpc>
              <a:spcBef>
                <a:spcPts val="0"/>
              </a:spcBef>
              <a:spcAft>
                <a:spcPts val="0"/>
              </a:spcAft>
              <a:buSzPts val="256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6"/>
          <p:cNvSpPr txBox="1"/>
          <p:nvPr>
            <p:ph type="title"/>
          </p:nvPr>
        </p:nvSpPr>
        <p:spPr>
          <a:xfrm>
            <a:off x="457200" y="152400"/>
            <a:ext cx="8229600" cy="1251062"/>
          </a:xfrm>
          <a:prstGeom prst="rect">
            <a:avLst/>
          </a:prstGeom>
          <a:noFill/>
          <a:ln>
            <a:noFill/>
          </a:ln>
        </p:spPr>
        <p:txBody>
          <a:bodyPr anchorCtr="0" anchor="ctr" bIns="45700" lIns="91425" spcFirstLastPara="1" rIns="45700" wrap="square" tIns="45700">
            <a:normAutofit/>
          </a:bodyPr>
          <a:lstStyle/>
          <a:p>
            <a:pPr indent="0" lvl="0" marL="0" rtl="0" algn="l">
              <a:lnSpc>
                <a:spcPct val="100000"/>
              </a:lnSpc>
              <a:spcBef>
                <a:spcPts val="0"/>
              </a:spcBef>
              <a:spcAft>
                <a:spcPts val="0"/>
              </a:spcAft>
              <a:buClr>
                <a:srgbClr val="FFC700"/>
              </a:buClr>
              <a:buSzPts val="4500"/>
              <a:buFont typeface="Corbel"/>
              <a:buNone/>
            </a:pPr>
            <a:r>
              <a:rPr lang="en-US"/>
              <a:t>Ben Day Dots</a:t>
            </a:r>
            <a:endParaRPr/>
          </a:p>
        </p:txBody>
      </p:sp>
      <p:pic>
        <p:nvPicPr>
          <p:cNvPr descr="romita-benday-detail.jpg" id="144" name="Google Shape;144;p6"/>
          <p:cNvPicPr preferRelativeResize="0"/>
          <p:nvPr>
            <p:ph idx="1" type="body"/>
          </p:nvPr>
        </p:nvPicPr>
        <p:blipFill rotWithShape="1">
          <a:blip r:embed="rId3">
            <a:alphaModFix/>
          </a:blip>
          <a:srcRect b="0" l="0" r="0" t="0"/>
          <a:stretch/>
        </p:blipFill>
        <p:spPr>
          <a:xfrm>
            <a:off x="95200" y="2252050"/>
            <a:ext cx="4182900" cy="4257000"/>
          </a:xfrm>
          <a:prstGeom prst="rect">
            <a:avLst/>
          </a:prstGeom>
          <a:noFill/>
          <a:ln>
            <a:noFill/>
          </a:ln>
        </p:spPr>
      </p:pic>
      <p:pic>
        <p:nvPicPr>
          <p:cNvPr descr="roy-l-sleeping-girl-dots-detail_100dpi_brighter.jpg" id="145" name="Google Shape;145;p6"/>
          <p:cNvPicPr preferRelativeResize="0"/>
          <p:nvPr>
            <p:ph idx="2" type="body"/>
          </p:nvPr>
        </p:nvPicPr>
        <p:blipFill rotWithShape="1">
          <a:blip r:embed="rId4">
            <a:alphaModFix/>
          </a:blip>
          <a:srcRect b="0" l="0" r="0" t="0"/>
          <a:stretch/>
        </p:blipFill>
        <p:spPr>
          <a:xfrm>
            <a:off x="4363025" y="2252050"/>
            <a:ext cx="4594800" cy="4257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7"/>
          <p:cNvSpPr txBox="1"/>
          <p:nvPr>
            <p:ph type="title"/>
          </p:nvPr>
        </p:nvSpPr>
        <p:spPr>
          <a:xfrm>
            <a:off x="457200" y="155448"/>
            <a:ext cx="8229600" cy="1252728"/>
          </a:xfrm>
          <a:prstGeom prst="rect">
            <a:avLst/>
          </a:prstGeom>
          <a:noFill/>
          <a:ln>
            <a:noFill/>
          </a:ln>
        </p:spPr>
        <p:txBody>
          <a:bodyPr anchorCtr="0" anchor="ctr" bIns="45700" lIns="91425" spcFirstLastPara="1" rIns="45700" wrap="square" tIns="45700">
            <a:normAutofit/>
          </a:bodyPr>
          <a:lstStyle/>
          <a:p>
            <a:pPr indent="0" lvl="0" marL="0" rtl="0" algn="l">
              <a:lnSpc>
                <a:spcPct val="100000"/>
              </a:lnSpc>
              <a:spcBef>
                <a:spcPts val="0"/>
              </a:spcBef>
              <a:spcAft>
                <a:spcPts val="0"/>
              </a:spcAft>
              <a:buClr>
                <a:srgbClr val="FFC700"/>
              </a:buClr>
              <a:buSzPts val="4500"/>
              <a:buFont typeface="Corbel"/>
              <a:buNone/>
            </a:pPr>
            <a:r>
              <a:rPr lang="en-US"/>
              <a:t>Ben Day dots for shading</a:t>
            </a:r>
            <a:endParaRPr/>
          </a:p>
        </p:txBody>
      </p:sp>
      <p:pic>
        <p:nvPicPr>
          <p:cNvPr descr="tarzan_12_03_1933_march-12th_panel-3_tall-detail.jpg" id="151" name="Google Shape;151;p7"/>
          <p:cNvPicPr preferRelativeResize="0"/>
          <p:nvPr>
            <p:ph idx="1" type="body"/>
          </p:nvPr>
        </p:nvPicPr>
        <p:blipFill rotWithShape="1">
          <a:blip r:embed="rId3">
            <a:alphaModFix/>
          </a:blip>
          <a:srcRect b="0" l="0" r="0" t="0"/>
          <a:stretch/>
        </p:blipFill>
        <p:spPr>
          <a:xfrm rot="-5400000">
            <a:off x="3184288" y="-593487"/>
            <a:ext cx="2819400" cy="8730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8"/>
          <p:cNvSpPr txBox="1"/>
          <p:nvPr>
            <p:ph type="title"/>
          </p:nvPr>
        </p:nvSpPr>
        <p:spPr>
          <a:xfrm>
            <a:off x="457200" y="152400"/>
            <a:ext cx="8229600" cy="1251062"/>
          </a:xfrm>
          <a:prstGeom prst="rect">
            <a:avLst/>
          </a:prstGeom>
          <a:noFill/>
          <a:ln>
            <a:noFill/>
          </a:ln>
        </p:spPr>
        <p:txBody>
          <a:bodyPr anchorCtr="0" anchor="ctr" bIns="45700" lIns="91425" spcFirstLastPara="1" rIns="45700" wrap="square" tIns="45700">
            <a:normAutofit/>
          </a:bodyPr>
          <a:lstStyle/>
          <a:p>
            <a:pPr indent="0" lvl="0" marL="0" rtl="0" algn="l">
              <a:lnSpc>
                <a:spcPct val="100000"/>
              </a:lnSpc>
              <a:spcBef>
                <a:spcPts val="0"/>
              </a:spcBef>
              <a:spcAft>
                <a:spcPts val="0"/>
              </a:spcAft>
              <a:buClr>
                <a:srgbClr val="FFC700"/>
              </a:buClr>
              <a:buSzPts val="4500"/>
              <a:buFont typeface="Corbel"/>
              <a:buNone/>
            </a:pPr>
            <a:r>
              <a:rPr lang="en-US"/>
              <a:t>Odd subjects – 1961-1963</a:t>
            </a:r>
            <a:endParaRPr/>
          </a:p>
        </p:txBody>
      </p:sp>
      <p:pic>
        <p:nvPicPr>
          <p:cNvPr descr="Clipboard02.jpg" id="157" name="Google Shape;157;p8"/>
          <p:cNvPicPr preferRelativeResize="0"/>
          <p:nvPr>
            <p:ph idx="2" type="body"/>
          </p:nvPr>
        </p:nvPicPr>
        <p:blipFill rotWithShape="1">
          <a:blip r:embed="rId3">
            <a:alphaModFix/>
          </a:blip>
          <a:srcRect b="0" l="0" r="0" t="0"/>
          <a:stretch/>
        </p:blipFill>
        <p:spPr>
          <a:xfrm>
            <a:off x="5334000" y="3200400"/>
            <a:ext cx="2809875" cy="3505737"/>
          </a:xfrm>
          <a:prstGeom prst="rect">
            <a:avLst/>
          </a:prstGeom>
          <a:noFill/>
          <a:ln>
            <a:noFill/>
          </a:ln>
        </p:spPr>
      </p:pic>
      <p:pic>
        <p:nvPicPr>
          <p:cNvPr descr="Clipboard01.jpg" id="158" name="Google Shape;158;p8"/>
          <p:cNvPicPr preferRelativeResize="0"/>
          <p:nvPr>
            <p:ph idx="1" type="body"/>
          </p:nvPr>
        </p:nvPicPr>
        <p:blipFill rotWithShape="1">
          <a:blip r:embed="rId4">
            <a:alphaModFix/>
          </a:blip>
          <a:srcRect b="0" l="0" r="0" t="0"/>
          <a:stretch/>
        </p:blipFill>
        <p:spPr>
          <a:xfrm>
            <a:off x="3657600" y="1676400"/>
            <a:ext cx="3810000" cy="1409700"/>
          </a:xfrm>
          <a:prstGeom prst="rect">
            <a:avLst/>
          </a:prstGeom>
          <a:noFill/>
          <a:ln>
            <a:noFill/>
          </a:ln>
        </p:spPr>
      </p:pic>
      <p:pic>
        <p:nvPicPr>
          <p:cNvPr descr="Clipboard03.jpg" id="159" name="Google Shape;159;p8"/>
          <p:cNvPicPr preferRelativeResize="0"/>
          <p:nvPr/>
        </p:nvPicPr>
        <p:blipFill rotWithShape="1">
          <a:blip r:embed="rId5">
            <a:alphaModFix/>
          </a:blip>
          <a:srcRect b="0" l="0" r="0" t="0"/>
          <a:stretch/>
        </p:blipFill>
        <p:spPr>
          <a:xfrm>
            <a:off x="762000" y="1676400"/>
            <a:ext cx="2438400" cy="2732101"/>
          </a:xfrm>
          <a:prstGeom prst="rect">
            <a:avLst/>
          </a:prstGeom>
          <a:noFill/>
          <a:ln>
            <a:noFill/>
          </a:ln>
        </p:spPr>
      </p:pic>
      <p:pic>
        <p:nvPicPr>
          <p:cNvPr descr="Clipboard04.jpg" id="160" name="Google Shape;160;p8"/>
          <p:cNvPicPr preferRelativeResize="0"/>
          <p:nvPr/>
        </p:nvPicPr>
        <p:blipFill rotWithShape="1">
          <a:blip r:embed="rId6">
            <a:alphaModFix/>
          </a:blip>
          <a:srcRect b="0" l="0" r="0" t="0"/>
          <a:stretch/>
        </p:blipFill>
        <p:spPr>
          <a:xfrm>
            <a:off x="1752600" y="4572000"/>
            <a:ext cx="3181350" cy="20942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9"/>
          <p:cNvSpPr txBox="1"/>
          <p:nvPr>
            <p:ph type="title"/>
          </p:nvPr>
        </p:nvSpPr>
        <p:spPr>
          <a:xfrm>
            <a:off x="457200" y="155448"/>
            <a:ext cx="8229600" cy="1252728"/>
          </a:xfrm>
          <a:prstGeom prst="rect">
            <a:avLst/>
          </a:prstGeom>
          <a:noFill/>
          <a:ln>
            <a:noFill/>
          </a:ln>
        </p:spPr>
        <p:txBody>
          <a:bodyPr anchorCtr="0" anchor="ctr" bIns="45700" lIns="91425" spcFirstLastPara="1" rIns="45700" wrap="square" tIns="45700">
            <a:normAutofit/>
          </a:bodyPr>
          <a:lstStyle/>
          <a:p>
            <a:pPr indent="0" lvl="0" marL="0" rtl="0" algn="l">
              <a:lnSpc>
                <a:spcPct val="100000"/>
              </a:lnSpc>
              <a:spcBef>
                <a:spcPts val="0"/>
              </a:spcBef>
              <a:spcAft>
                <a:spcPts val="0"/>
              </a:spcAft>
              <a:buClr>
                <a:srgbClr val="FFC700"/>
              </a:buClr>
              <a:buSzPts val="4500"/>
              <a:buFont typeface="Corbel"/>
              <a:buNone/>
            </a:pPr>
            <a:r>
              <a:rPr lang="en-US"/>
              <a:t>Whaam! – 1963</a:t>
            </a:r>
            <a:br>
              <a:rPr lang="en-US"/>
            </a:br>
            <a:r>
              <a:rPr lang="en-US" sz="2400"/>
              <a:t>oil and Magna on canvas, diptych, 68”x166” overall</a:t>
            </a:r>
            <a:endParaRPr/>
          </a:p>
        </p:txBody>
      </p:sp>
      <p:pic>
        <p:nvPicPr>
          <p:cNvPr descr="Roy_Lichtenstein_Whaam.jpg" id="166" name="Google Shape;166;p9"/>
          <p:cNvPicPr preferRelativeResize="0"/>
          <p:nvPr>
            <p:ph idx="1" type="body"/>
          </p:nvPr>
        </p:nvPicPr>
        <p:blipFill rotWithShape="1">
          <a:blip r:embed="rId3">
            <a:alphaModFix/>
          </a:blip>
          <a:srcRect b="0" l="0" r="0" t="0"/>
          <a:stretch/>
        </p:blipFill>
        <p:spPr>
          <a:xfrm>
            <a:off x="228600" y="2057400"/>
            <a:ext cx="8686800" cy="36915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4"/>
          <p:cNvSpPr txBox="1"/>
          <p:nvPr>
            <p:ph type="title"/>
          </p:nvPr>
        </p:nvSpPr>
        <p:spPr>
          <a:xfrm>
            <a:off x="457200" y="155448"/>
            <a:ext cx="8229600" cy="1252728"/>
          </a:xfrm>
          <a:prstGeom prst="rect">
            <a:avLst/>
          </a:prstGeom>
          <a:noFill/>
          <a:ln>
            <a:noFill/>
          </a:ln>
        </p:spPr>
        <p:txBody>
          <a:bodyPr anchorCtr="0" anchor="ctr" bIns="45700" lIns="91425" spcFirstLastPara="1" rIns="45700" wrap="square" tIns="45700">
            <a:normAutofit/>
          </a:bodyPr>
          <a:lstStyle/>
          <a:p>
            <a:pPr indent="0" lvl="0" marL="0" rtl="0" algn="l">
              <a:lnSpc>
                <a:spcPct val="100000"/>
              </a:lnSpc>
              <a:spcBef>
                <a:spcPts val="0"/>
              </a:spcBef>
              <a:spcAft>
                <a:spcPts val="0"/>
              </a:spcAft>
              <a:buClr>
                <a:srgbClr val="FFC700"/>
              </a:buClr>
              <a:buSzPts val="4500"/>
              <a:buFont typeface="Corbel"/>
              <a:buNone/>
            </a:pPr>
            <a:r>
              <a:rPr lang="en-US"/>
              <a:t>Big Painting #6 – 1965</a:t>
            </a:r>
            <a:br>
              <a:rPr lang="en-US"/>
            </a:br>
            <a:r>
              <a:rPr lang="en-US" sz="2400"/>
              <a:t>Brushstroke series, oil and Magna on canvas, 92.5”x129”</a:t>
            </a:r>
            <a:endParaRPr/>
          </a:p>
        </p:txBody>
      </p:sp>
      <p:pic>
        <p:nvPicPr>
          <p:cNvPr descr="Big_Painting_No._6.jpg" id="172" name="Google Shape;172;p14"/>
          <p:cNvPicPr preferRelativeResize="0"/>
          <p:nvPr>
            <p:ph idx="1" type="body"/>
          </p:nvPr>
        </p:nvPicPr>
        <p:blipFill rotWithShape="1">
          <a:blip r:embed="rId3">
            <a:alphaModFix/>
          </a:blip>
          <a:srcRect b="0" l="0" r="0" t="0"/>
          <a:stretch/>
        </p:blipFill>
        <p:spPr>
          <a:xfrm>
            <a:off x="1143000" y="1600200"/>
            <a:ext cx="6836089" cy="4953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2017-01-03T01:12:31Z</dcterms:created>
  <dc:creator>Amanda Woodruff</dc:creator>
</cp:coreProperties>
</file>